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tmp" ContentType="image/p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1.xml" ContentType="application/vnd.openxmlformats-officedocument.drawingml.chartshapes+xml"/>
  <Override PartName="/ppt/notesSlides/notesSlide5.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2.xml" ContentType="application/vnd.openxmlformats-officedocument.drawingml.chartshape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3.xml" ContentType="application/vnd.openxmlformats-officedocument.drawingml.chartshapes+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6.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7.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drawings/drawing4.xml" ContentType="application/vnd.openxmlformats-officedocument.drawingml.chartshapes+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drawings/drawing5.xml" ContentType="application/vnd.openxmlformats-officedocument.drawingml.chartshapes+xml"/>
  <Override PartName="/ppt/notesSlides/notesSlide8.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9.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10.xml" ContentType="application/vnd.openxmlformats-officedocument.presentationml.notesSlide+xml"/>
  <Override PartName="/ppt/charts/chart18.xml" ContentType="application/vnd.openxmlformats-officedocument.drawingml.chart+xml"/>
  <Override PartName="/ppt/theme/themeOverride1.xml" ContentType="application/vnd.openxmlformats-officedocument.themeOverride+xml"/>
  <Override PartName="/ppt/drawings/drawing6.xml" ContentType="application/vnd.openxmlformats-officedocument.drawingml.chartshape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9.xml" ContentType="application/vnd.openxmlformats-officedocument.drawingml.chart+xml"/>
  <Override PartName="/ppt/charts/style18.xml" ContentType="application/vnd.ms-office.chartstyle+xml"/>
  <Override PartName="/ppt/charts/colors18.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2" r:id="rId2"/>
  </p:sldMasterIdLst>
  <p:notesMasterIdLst>
    <p:notesMasterId r:id="rId26"/>
  </p:notesMasterIdLst>
  <p:handoutMasterIdLst>
    <p:handoutMasterId r:id="rId27"/>
  </p:handoutMasterIdLst>
  <p:sldIdLst>
    <p:sldId id="341" r:id="rId3"/>
    <p:sldId id="512" r:id="rId4"/>
    <p:sldId id="513" r:id="rId5"/>
    <p:sldId id="488" r:id="rId6"/>
    <p:sldId id="515" r:id="rId7"/>
    <p:sldId id="498" r:id="rId8"/>
    <p:sldId id="497" r:id="rId9"/>
    <p:sldId id="499" r:id="rId10"/>
    <p:sldId id="503" r:id="rId11"/>
    <p:sldId id="518" r:id="rId12"/>
    <p:sldId id="520" r:id="rId13"/>
    <p:sldId id="521" r:id="rId14"/>
    <p:sldId id="522" r:id="rId15"/>
    <p:sldId id="523" r:id="rId16"/>
    <p:sldId id="524" r:id="rId17"/>
    <p:sldId id="519" r:id="rId18"/>
    <p:sldId id="494" r:id="rId19"/>
    <p:sldId id="507" r:id="rId20"/>
    <p:sldId id="529" r:id="rId21"/>
    <p:sldId id="525" r:id="rId22"/>
    <p:sldId id="526" r:id="rId23"/>
    <p:sldId id="527" r:id="rId24"/>
    <p:sldId id="528" r:id="rId25"/>
  </p:sldIdLst>
  <p:sldSz cx="9144000" cy="6858000" type="screen4x3"/>
  <p:notesSz cx="6858000" cy="9144000"/>
  <p:custDataLst>
    <p:tags r:id="rId2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tion" id="{F4E40D73-F0C9-4FF7-A310-4D13C59658FD}">
          <p14:sldIdLst>
            <p14:sldId id="341"/>
          </p14:sldIdLst>
        </p14:section>
        <p14:section name="Overview" id="{43F851F8-B510-407B-BC10-DC357E8A8140}">
          <p14:sldIdLst>
            <p14:sldId id="512"/>
            <p14:sldId id="513"/>
            <p14:sldId id="488"/>
            <p14:sldId id="515"/>
          </p14:sldIdLst>
        </p14:section>
        <p14:section name="Rationale" id="{640B75B8-BF83-4B85-8619-42CF11A35530}">
          <p14:sldIdLst>
            <p14:sldId id="498"/>
            <p14:sldId id="497"/>
            <p14:sldId id="499"/>
            <p14:sldId id="503"/>
            <p14:sldId id="518"/>
          </p14:sldIdLst>
        </p14:section>
        <p14:section name="Valuation" id="{98399780-353C-47C8-837A-A3E9F8662921}">
          <p14:sldIdLst>
            <p14:sldId id="520"/>
            <p14:sldId id="521"/>
            <p14:sldId id="522"/>
            <p14:sldId id="523"/>
            <p14:sldId id="524"/>
            <p14:sldId id="519"/>
            <p14:sldId id="494"/>
          </p14:sldIdLst>
        </p14:section>
        <p14:section name="Appendix" id="{A440DD85-AAC8-4029-9E7E-7BD80A261C77}">
          <p14:sldIdLst>
            <p14:sldId id="507"/>
            <p14:sldId id="529"/>
            <p14:sldId id="525"/>
            <p14:sldId id="526"/>
            <p14:sldId id="527"/>
            <p14:sldId id="528"/>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am Minerva" initials="LM" lastIdx="36" clrIdx="0"/>
  <p:cmAuthor id="2" name="Microsoft Office User" initials="Office" lastIdx="42" clrIdx="1"/>
  <p:cmAuthor id="3" name="Microsoft Office User" initials="Office [2]" lastIdx="1" clrIdx="2"/>
  <p:cmAuthor id="4" name="Microsoft Office User" initials="Office [3]" lastIdx="1" clrIdx="3"/>
  <p:cmAuthor id="5" name="Microsoft Office User" initials="Office [4]" lastIdx="1" clrIdx="4"/>
  <p:cmAuthor id="6" name="Microsoft Office User" initials="Office [5]" lastIdx="1" clrIdx="5"/>
  <p:cmAuthor id="7" name="Microsoft Office User" initials="Office [6]" lastIdx="1" clrIdx="6"/>
  <p:cmAuthor id="8" name="Microsoft Office User" initials="Office [7]" lastIdx="1" clrIdx="7"/>
  <p:cmAuthor id="9" name="Microsoft Office User" initials="MOU" lastIdx="60" clrIdx="8"/>
  <p:cmAuthor id="10" name="Microsoft Office User" initials="MOU [2]" lastIdx="1" clrIdx="9"/>
  <p:cmAuthor id="11" name="Microsoft Office User" initials="MOU [3]" lastIdx="1" clrIdx="10"/>
  <p:cmAuthor id="12" name="Microsoft Office User" initials="MOU [4]" lastIdx="1" clrIdx="11"/>
  <p:cmAuthor id="13" name="Microsoft Office User" initials="MOU [5]" lastIdx="1" clrIdx="12"/>
  <p:cmAuthor id="14" name="Microsoft Office User" initials="MOU [6]" lastIdx="1" clrIdx="13"/>
  <p:cmAuthor id="15" name="Microsoft Office User" initials="MOU [7]" lastIdx="1" clrIdx="14"/>
  <p:cmAuthor id="16" name="Admin" initials="A" lastIdx="13" clrIdx="15"/>
  <p:cmAuthor id="17" name="KEVIN.LULA@baruchmail.cuny.edu" initials="K" lastIdx="13" clrIdx="16"/>
  <p:cmAuthor id="18" name="NIRMAL.MALHOTRA@baruchmail.cuny.edu" initials="N" lastIdx="5" clrIdx="17">
    <p:extLst>
      <p:ext uri="{19B8F6BF-5375-455C-9EA6-DF929625EA0E}">
        <p15:presenceInfo xmlns:p15="http://schemas.microsoft.com/office/powerpoint/2012/main" userId="NIRMAL.MALHOTRA@baruchmail.cuny.edu" providerId="None"/>
      </p:ext>
    </p:extLst>
  </p:cmAuthor>
  <p:cmAuthor id="19" name="Michael Betancur" initials="MB" lastIdx="61" clrIdx="18">
    <p:extLst>
      <p:ext uri="{19B8F6BF-5375-455C-9EA6-DF929625EA0E}">
        <p15:presenceInfo xmlns:p15="http://schemas.microsoft.com/office/powerpoint/2012/main" userId="4d27f34b3d4467cf" providerId="Windows Live"/>
      </p:ext>
    </p:extLst>
  </p:cmAuthor>
  <p:cmAuthor id="20" name="Ray Hatton" initials="RH" lastIdx="1" clrIdx="19">
    <p:extLst>
      <p:ext uri="{19B8F6BF-5375-455C-9EA6-DF929625EA0E}">
        <p15:presenceInfo xmlns:p15="http://schemas.microsoft.com/office/powerpoint/2012/main" userId="27a118978fa438e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8E"/>
    <a:srgbClr val="00B050"/>
    <a:srgbClr val="7ED7A6"/>
    <a:srgbClr val="FF7C80"/>
    <a:srgbClr val="FF0000"/>
    <a:srgbClr val="464653"/>
    <a:srgbClr val="31338D"/>
    <a:srgbClr val="212054"/>
    <a:srgbClr val="231F20"/>
    <a:srgbClr val="F0B7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CD19E5D-1A89-4C52-9125-348D489F143F}">
  <a:tblStyle styleId="{4CD19E5D-1A89-4C52-9125-348D489F143F}" styleName="Table_0">
    <a:wholeTbl>
      <a:tcTxStyle b="off" i="off">
        <a:font>
          <a:latin typeface="Bookman Old Style"/>
          <a:ea typeface="Bookman Old Style"/>
          <a:cs typeface="Bookman Old Style"/>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BECF0"/>
          </a:solidFill>
        </a:fill>
      </a:tcStyle>
    </a:wholeTbl>
    <a:band1H>
      <a:tcTxStyle b="off" i="off"/>
      <a:tcStyle>
        <a:tcBdr/>
        <a:fill>
          <a:solidFill>
            <a:srgbClr val="D4D6E0"/>
          </a:solidFill>
        </a:fill>
      </a:tcStyle>
    </a:band1H>
    <a:band2H>
      <a:tcTxStyle b="off" i="off"/>
      <a:tcStyle>
        <a:tcBdr/>
      </a:tcStyle>
    </a:band2H>
    <a:band1V>
      <a:tcTxStyle b="off" i="off"/>
      <a:tcStyle>
        <a:tcBdr/>
        <a:fill>
          <a:solidFill>
            <a:srgbClr val="D4D6E0"/>
          </a:solidFill>
        </a:fill>
      </a:tcStyle>
    </a:band1V>
    <a:band2V>
      <a:tcTxStyle b="off" i="off"/>
      <a:tcStyle>
        <a:tcBdr/>
      </a:tcStyle>
    </a:band2V>
    <a:lastCol>
      <a:tcTxStyle b="on" i="off">
        <a:font>
          <a:latin typeface="Bookman Old Style"/>
          <a:ea typeface="Bookman Old Style"/>
          <a:cs typeface="Bookman Old Style"/>
        </a:font>
        <a:schemeClr val="lt1"/>
      </a:tcTxStyle>
      <a:tcStyle>
        <a:tcBdr/>
        <a:fill>
          <a:solidFill>
            <a:schemeClr val="accent1"/>
          </a:solidFill>
        </a:fill>
      </a:tcStyle>
    </a:lastCol>
    <a:firstCol>
      <a:tcTxStyle b="on" i="off">
        <a:font>
          <a:latin typeface="Bookman Old Style"/>
          <a:ea typeface="Bookman Old Style"/>
          <a:cs typeface="Bookman Old Style"/>
        </a:font>
        <a:schemeClr val="lt1"/>
      </a:tcTxStyle>
      <a:tcStyle>
        <a:tcBdr/>
        <a:fill>
          <a:solidFill>
            <a:schemeClr val="accent1"/>
          </a:solidFill>
        </a:fill>
      </a:tcStyle>
    </a:firstCol>
    <a:lastRow>
      <a:tcTxStyle b="on" i="off">
        <a:font>
          <a:latin typeface="Bookman Old Style"/>
          <a:ea typeface="Bookman Old Style"/>
          <a:cs typeface="Bookman Old Style"/>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seCell>
      <a:tcTxStyle b="off" i="off"/>
      <a:tcStyle>
        <a:tcBdr/>
      </a:tcStyle>
    </a:seCell>
    <a:swCell>
      <a:tcTxStyle b="off" i="off"/>
      <a:tcStyle>
        <a:tcBdr/>
      </a:tcStyle>
    </a:swCell>
    <a:firstRow>
      <a:tcTxStyle b="on" i="off">
        <a:font>
          <a:latin typeface="Bookman Old Style"/>
          <a:ea typeface="Bookman Old Style"/>
          <a:cs typeface="Bookman Old Style"/>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neCell>
      <a:tcTxStyle b="off" i="off"/>
      <a:tcStyle>
        <a:tcBdr/>
      </a:tcStyle>
    </a:neCell>
    <a:nwCell>
      <a:tcTxStyle b="off" i="off"/>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70" autoAdjust="0"/>
    <p:restoredTop sz="95915" autoAdjust="0"/>
  </p:normalViewPr>
  <p:slideViewPr>
    <p:cSldViewPr snapToGrid="0">
      <p:cViewPr varScale="1">
        <p:scale>
          <a:sx n="109" d="100"/>
          <a:sy n="109" d="100"/>
        </p:scale>
        <p:origin x="2046" y="138"/>
      </p:cViewPr>
      <p:guideLst>
        <p:guide orient="horz" pos="2160"/>
        <p:guide pos="2880"/>
      </p:guideLst>
    </p:cSldViewPr>
  </p:slideViewPr>
  <p:outlineViewPr>
    <p:cViewPr>
      <p:scale>
        <a:sx n="33" d="100"/>
        <a:sy n="33" d="100"/>
      </p:scale>
      <p:origin x="0" y="0"/>
    </p:cViewPr>
  </p:outlineViewPr>
  <p:notesTextViewPr>
    <p:cViewPr>
      <p:scale>
        <a:sx n="70" d="100"/>
        <a:sy n="70" d="100"/>
      </p:scale>
      <p:origin x="0" y="0"/>
    </p:cViewPr>
  </p:notesTextViewPr>
  <p:sorterViewPr>
    <p:cViewPr>
      <p:scale>
        <a:sx n="66" d="100"/>
        <a:sy n="66" d="100"/>
      </p:scale>
      <p:origin x="0" y="0"/>
    </p:cViewPr>
  </p:sorterViewPr>
  <p:notesViewPr>
    <p:cSldViewPr snapToGrid="0">
      <p:cViewPr varScale="1">
        <p:scale>
          <a:sx n="67" d="100"/>
          <a:sy n="67" d="100"/>
        </p:scale>
        <p:origin x="2613" y="3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6/11/relationships/changesInfo" Target="changesInfos/changesInfo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handoutMaster" Target="handoutMasters/handoutMaster1.xml"/><Relationship Id="rId30" Type="http://schemas.openxmlformats.org/officeDocument/2006/relationships/presProps" Target="presProps.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Betancur" userId="4d27f34b3d4467cf" providerId="LiveId" clId="{B7D20F0B-612E-489B-8124-DCE580ACEFAC}"/>
    <pc:docChg chg="custSel modSld">
      <pc:chgData name="Michael Betancur" userId="4d27f34b3d4467cf" providerId="LiveId" clId="{B7D20F0B-612E-489B-8124-DCE580ACEFAC}" dt="2020-11-12T08:00:49.231" v="2" actId="20577"/>
      <pc:docMkLst>
        <pc:docMk/>
      </pc:docMkLst>
      <pc:sldChg chg="modSp mod delCm">
        <pc:chgData name="Michael Betancur" userId="4d27f34b3d4467cf" providerId="LiveId" clId="{B7D20F0B-612E-489B-8124-DCE580ACEFAC}" dt="2020-11-12T08:00:49.231" v="2" actId="20577"/>
        <pc:sldMkLst>
          <pc:docMk/>
          <pc:sldMk cId="1603465428" sldId="513"/>
        </pc:sldMkLst>
        <pc:spChg chg="mod">
          <ac:chgData name="Michael Betancur" userId="4d27f34b3d4467cf" providerId="LiveId" clId="{B7D20F0B-612E-489B-8124-DCE580ACEFAC}" dt="2020-11-12T08:00:49.231" v="2" actId="20577"/>
          <ac:spMkLst>
            <pc:docMk/>
            <pc:sldMk cId="1603465428" sldId="513"/>
            <ac:spMk id="3" creationId="{931DDCD0-518A-4745-B079-B4BD00DA2E4D}"/>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Users\syedhusain\Desktop\IMG%20Pitches\ACM%20Pitch%20Charts.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rayph\Downloads\Graphs%20for%20L3Harris%20IR.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chartUserShapes" Target="../drawings/drawing4.xml"/></Relationships>
</file>

<file path=ppt/charts/_rels/chart1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chartUserShapes" Target="../drawings/drawing5.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rayph\Downloads\Graphs%20for%20L3Harris%20IR.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rayph\Downloads\Graphs%20for%20L3Harris%20IR.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Nirma\Documents\LHX%20Graphs.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Users\baanidhiman\Downloads\LHX%20graph.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chartUserShapes" Target="../drawings/drawing6.xml"/><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19.xml.rels><?xml version="1.0" encoding="UTF-8" standalone="yes"?>
<Relationships xmlns="http://schemas.openxmlformats.org/package/2006/relationships"><Relationship Id="rId3" Type="http://schemas.openxmlformats.org/officeDocument/2006/relationships/oleObject" Target="file:///\\Users\syedhusain\Desktop\IMG%20Pitches\ACM%20Pitch%20Charts.xlsx" TargetMode="External"/><Relationship Id="rId2" Type="http://schemas.microsoft.com/office/2011/relationships/chartColorStyle" Target="colors18.xml"/><Relationship Id="rId1" Type="http://schemas.microsoft.com/office/2011/relationships/chartStyle" Target="style18.xml"/></Relationships>
</file>

<file path=ppt/charts/_rels/chart2.xml.rels><?xml version="1.0" encoding="UTF-8" standalone="yes"?>
<Relationships xmlns="http://schemas.openxmlformats.org/package/2006/relationships"><Relationship Id="rId3" Type="http://schemas.openxmlformats.org/officeDocument/2006/relationships/oleObject" Target="https://baruchmailcuny-my.sharepoint.com/personal/nirmal_malhotra_baruchmail_cuny_edu/Documents/LHX%20Graph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baruchmailcuny-my.sharepoint.com/personal/nirmal_malhotra_baruchmail_cuny_edu/Documents/LHX%20Graph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syedhusain\Desktop\IMG%20Pitches\ACM%20Pitch%20Chart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Nirma\Downloads\LHX.csv"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1.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2.xml"/></Relationships>
</file>

<file path=ppt/charts/_rels/chart7.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3.xml"/></Relationships>
</file>

<file path=ppt/charts/_rels/chart8.xml.rels><?xml version="1.0" encoding="UTF-8" standalone="yes"?>
<Relationships xmlns="http://schemas.openxmlformats.org/package/2006/relationships"><Relationship Id="rId3" Type="http://schemas.openxmlformats.org/officeDocument/2006/relationships/oleObject" Target="file:///C:\Users\Nirma\Documents\LHX%20Graphs.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Nirma\Documents\LHX%20Graphs.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doughnutChart>
        <c:varyColors val="1"/>
        <c:dLbls>
          <c:showLegendKey val="0"/>
          <c:showVal val="0"/>
          <c:showCatName val="0"/>
          <c:showSerName val="0"/>
          <c:showPercent val="1"/>
          <c:showBubbleSize val="0"/>
          <c:showLeaderLines val="0"/>
        </c:dLbls>
        <c:firstSliceAng val="0"/>
        <c:holeSize val="50"/>
      </c:doughnutChart>
      <c:spPr>
        <a:noFill/>
        <a:ln>
          <a:noFill/>
        </a:ln>
        <a:effectLst/>
      </c:spPr>
    </c:plotArea>
    <c:legend>
      <c:legendPos val="r"/>
      <c:overlay val="0"/>
      <c:spPr>
        <a:solidFill>
          <a:schemeClr val="lt1">
            <a:alpha val="50000"/>
          </a:schemeClr>
        </a:solidFill>
        <a:ln>
          <a:noFill/>
        </a:ln>
        <a:effectLst/>
      </c:spPr>
      <c:txPr>
        <a:bodyPr rot="0" spcFirstLastPara="1" vertOverflow="ellipsis" vert="horz" wrap="square" anchor="ctr" anchorCtr="1"/>
        <a:lstStyle/>
        <a:p>
          <a:pPr>
            <a:defRPr sz="900" b="1" i="0" u="none" strike="noStrike" kern="1200" baseline="0">
              <a:solidFill>
                <a:schemeClr val="dk1">
                  <a:lumMod val="65000"/>
                  <a:lumOff val="35000"/>
                </a:schemeClr>
              </a:solidFill>
              <a:latin typeface="Bookman Old Style" charset="0"/>
              <a:ea typeface="Bookman Old Style" charset="0"/>
              <a:cs typeface="Bookman Old Style" charset="0"/>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rgbClr val="FF0000"/>
            </a:solidFill>
            <a:ln>
              <a:noFill/>
            </a:ln>
            <a:effectLst/>
          </c:spPr>
          <c:invertIfNegative val="0"/>
          <c:dPt>
            <c:idx val="3"/>
            <c:invertIfNegative val="0"/>
            <c:bubble3D val="0"/>
            <c:spPr>
              <a:solidFill>
                <a:srgbClr val="FF7C80"/>
              </a:solidFill>
              <a:ln>
                <a:noFill/>
              </a:ln>
              <a:effectLst/>
            </c:spPr>
            <c:extLst>
              <c:ext xmlns:c16="http://schemas.microsoft.com/office/drawing/2014/chart" uri="{C3380CC4-5D6E-409C-BE32-E72D297353CC}">
                <c16:uniqueId val="{00000002-359B-4A37-A48F-CE154D8C68C8}"/>
              </c:ext>
            </c:extLst>
          </c:dPt>
          <c:dPt>
            <c:idx val="4"/>
            <c:invertIfNegative val="0"/>
            <c:bubble3D val="0"/>
            <c:spPr>
              <a:solidFill>
                <a:srgbClr val="FF7C80"/>
              </a:solidFill>
              <a:ln>
                <a:noFill/>
              </a:ln>
              <a:effectLst/>
            </c:spPr>
            <c:extLst>
              <c:ext xmlns:c16="http://schemas.microsoft.com/office/drawing/2014/chart" uri="{C3380CC4-5D6E-409C-BE32-E72D297353CC}">
                <c16:uniqueId val="{00000003-359B-4A37-A48F-CE154D8C68C8}"/>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Bookman Old Style" panose="02050604050505020204" pitchFamily="18"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Sheet1!$B$18:$B$22</c:f>
              <c:strCache>
                <c:ptCount val="5"/>
                <c:pt idx="0">
                  <c:v>'18</c:v>
                </c:pt>
                <c:pt idx="1">
                  <c:v>'19</c:v>
                </c:pt>
                <c:pt idx="2">
                  <c:v>'20</c:v>
                </c:pt>
                <c:pt idx="3">
                  <c:v>'21E</c:v>
                </c:pt>
                <c:pt idx="4">
                  <c:v>'22E</c:v>
                </c:pt>
              </c:strCache>
            </c:strRef>
          </c:cat>
          <c:val>
            <c:numRef>
              <c:f>Sheet1!$C$18:$C$22</c:f>
              <c:numCache>
                <c:formatCode>General</c:formatCode>
                <c:ptCount val="5"/>
                <c:pt idx="0">
                  <c:v>17.899999999999999</c:v>
                </c:pt>
                <c:pt idx="1">
                  <c:v>16.5</c:v>
                </c:pt>
                <c:pt idx="2">
                  <c:v>20.6</c:v>
                </c:pt>
                <c:pt idx="3" formatCode="0.0">
                  <c:v>21.630000000000003</c:v>
                </c:pt>
                <c:pt idx="4" formatCode="0.0">
                  <c:v>22.711500000000004</c:v>
                </c:pt>
              </c:numCache>
            </c:numRef>
          </c:val>
          <c:extLst>
            <c:ext xmlns:c16="http://schemas.microsoft.com/office/drawing/2014/chart" uri="{C3380CC4-5D6E-409C-BE32-E72D297353CC}">
              <c16:uniqueId val="{00000000-359B-4A37-A48F-CE154D8C68C8}"/>
            </c:ext>
          </c:extLst>
        </c:ser>
        <c:dLbls>
          <c:showLegendKey val="0"/>
          <c:showVal val="0"/>
          <c:showCatName val="0"/>
          <c:showSerName val="0"/>
          <c:showPercent val="0"/>
          <c:showBubbleSize val="0"/>
        </c:dLbls>
        <c:gapWidth val="80"/>
        <c:overlap val="-27"/>
        <c:axId val="1899003535"/>
        <c:axId val="1901295551"/>
      </c:barChart>
      <c:catAx>
        <c:axId val="1899003535"/>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Bookman Old Style" panose="02050604050505020204" pitchFamily="18" charset="0"/>
                <a:ea typeface="+mn-ea"/>
                <a:cs typeface="+mn-cs"/>
              </a:defRPr>
            </a:pPr>
            <a:endParaRPr lang="en-US"/>
          </a:p>
        </c:txPr>
        <c:crossAx val="1901295551"/>
        <c:crosses val="autoZero"/>
        <c:auto val="1"/>
        <c:lblAlgn val="ctr"/>
        <c:lblOffset val="100"/>
        <c:noMultiLvlLbl val="0"/>
      </c:catAx>
      <c:valAx>
        <c:axId val="1901295551"/>
        <c:scaling>
          <c:orientation val="minMax"/>
          <c:min val="15"/>
        </c:scaling>
        <c:delete val="1"/>
        <c:axPos val="l"/>
        <c:numFmt formatCode="General" sourceLinked="1"/>
        <c:majorTickMark val="out"/>
        <c:minorTickMark val="none"/>
        <c:tickLblPos val="nextTo"/>
        <c:crossAx val="1899003535"/>
        <c:crosses val="autoZero"/>
        <c:crossBetween val="between"/>
        <c:majorUnit val="2"/>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rgbClr val="FF0000"/>
            </a:solidFill>
            <a:ln>
              <a:noFill/>
            </a:ln>
            <a:effectLst/>
          </c:spPr>
          <c:invertIfNegative val="0"/>
          <c:dPt>
            <c:idx val="2"/>
            <c:invertIfNegative val="0"/>
            <c:bubble3D val="0"/>
            <c:spPr>
              <a:solidFill>
                <a:srgbClr val="FF7C80"/>
              </a:solidFill>
              <a:ln>
                <a:noFill/>
              </a:ln>
              <a:effectLst/>
            </c:spPr>
            <c:extLst>
              <c:ext xmlns:c16="http://schemas.microsoft.com/office/drawing/2014/chart" uri="{C3380CC4-5D6E-409C-BE32-E72D297353CC}">
                <c16:uniqueId val="{00000002-7B9D-4F97-9036-D2CD1EB7043D}"/>
              </c:ext>
            </c:extLst>
          </c:dPt>
          <c:dPt>
            <c:idx val="3"/>
            <c:invertIfNegative val="0"/>
            <c:bubble3D val="0"/>
            <c:spPr>
              <a:solidFill>
                <a:srgbClr val="FF7C80"/>
              </a:solidFill>
              <a:ln>
                <a:noFill/>
              </a:ln>
              <a:effectLst/>
            </c:spPr>
            <c:extLst>
              <c:ext xmlns:c16="http://schemas.microsoft.com/office/drawing/2014/chart" uri="{C3380CC4-5D6E-409C-BE32-E72D297353CC}">
                <c16:uniqueId val="{00000003-7B9D-4F97-9036-D2CD1EB7043D}"/>
              </c:ext>
            </c:extLst>
          </c:dPt>
          <c:dPt>
            <c:idx val="4"/>
            <c:invertIfNegative val="0"/>
            <c:bubble3D val="0"/>
            <c:spPr>
              <a:solidFill>
                <a:srgbClr val="FF7C80"/>
              </a:solidFill>
              <a:ln>
                <a:noFill/>
              </a:ln>
              <a:effectLst/>
            </c:spPr>
            <c:extLst>
              <c:ext xmlns:c16="http://schemas.microsoft.com/office/drawing/2014/chart" uri="{C3380CC4-5D6E-409C-BE32-E72D297353CC}">
                <c16:uniqueId val="{00000004-7B9D-4F97-9036-D2CD1EB7043D}"/>
              </c:ext>
            </c:extLst>
          </c:dPt>
          <c:dPt>
            <c:idx val="5"/>
            <c:invertIfNegative val="0"/>
            <c:bubble3D val="0"/>
            <c:spPr>
              <a:solidFill>
                <a:srgbClr val="FF7C80"/>
              </a:solidFill>
              <a:ln>
                <a:noFill/>
              </a:ln>
              <a:effectLst/>
            </c:spPr>
            <c:extLst>
              <c:ext xmlns:c16="http://schemas.microsoft.com/office/drawing/2014/chart" uri="{C3380CC4-5D6E-409C-BE32-E72D297353CC}">
                <c16:uniqueId val="{00000005-7B9D-4F97-9036-D2CD1EB7043D}"/>
              </c:ext>
            </c:extLst>
          </c:dPt>
          <c:dPt>
            <c:idx val="6"/>
            <c:invertIfNegative val="0"/>
            <c:bubble3D val="0"/>
            <c:spPr>
              <a:solidFill>
                <a:srgbClr val="FF7C80"/>
              </a:solidFill>
              <a:ln>
                <a:noFill/>
              </a:ln>
              <a:effectLst/>
            </c:spPr>
            <c:extLst>
              <c:ext xmlns:c16="http://schemas.microsoft.com/office/drawing/2014/chart" uri="{C3380CC4-5D6E-409C-BE32-E72D297353CC}">
                <c16:uniqueId val="{00000006-7B9D-4F97-9036-D2CD1EB7043D}"/>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Bookman Old Style" panose="02050604050505020204" pitchFamily="18"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Sheet1!$B$2:$B$8</c:f>
              <c:strCache>
                <c:ptCount val="7"/>
                <c:pt idx="0">
                  <c:v>'19</c:v>
                </c:pt>
                <c:pt idx="1">
                  <c:v>'20</c:v>
                </c:pt>
                <c:pt idx="2">
                  <c:v>'21E</c:v>
                </c:pt>
                <c:pt idx="3">
                  <c:v>'22E</c:v>
                </c:pt>
                <c:pt idx="4">
                  <c:v>'23E</c:v>
                </c:pt>
                <c:pt idx="5">
                  <c:v>'24E</c:v>
                </c:pt>
                <c:pt idx="6">
                  <c:v>'25E</c:v>
                </c:pt>
              </c:strCache>
            </c:strRef>
          </c:cat>
          <c:val>
            <c:numRef>
              <c:f>Sheet1!$C$2:$C$8</c:f>
              <c:numCache>
                <c:formatCode>General</c:formatCode>
                <c:ptCount val="7"/>
                <c:pt idx="0">
                  <c:v>676</c:v>
                </c:pt>
                <c:pt idx="1">
                  <c:v>721</c:v>
                </c:pt>
                <c:pt idx="2">
                  <c:v>740</c:v>
                </c:pt>
                <c:pt idx="3">
                  <c:v>752</c:v>
                </c:pt>
                <c:pt idx="4">
                  <c:v>767</c:v>
                </c:pt>
                <c:pt idx="5">
                  <c:v>781</c:v>
                </c:pt>
                <c:pt idx="6">
                  <c:v>806</c:v>
                </c:pt>
              </c:numCache>
            </c:numRef>
          </c:val>
          <c:extLst>
            <c:ext xmlns:c16="http://schemas.microsoft.com/office/drawing/2014/chart" uri="{C3380CC4-5D6E-409C-BE32-E72D297353CC}">
              <c16:uniqueId val="{00000000-7B9D-4F97-9036-D2CD1EB7043D}"/>
            </c:ext>
          </c:extLst>
        </c:ser>
        <c:dLbls>
          <c:showLegendKey val="0"/>
          <c:showVal val="0"/>
          <c:showCatName val="0"/>
          <c:showSerName val="0"/>
          <c:showPercent val="0"/>
          <c:showBubbleSize val="0"/>
        </c:dLbls>
        <c:gapWidth val="80"/>
        <c:overlap val="-27"/>
        <c:axId val="1807438527"/>
        <c:axId val="1888535567"/>
      </c:barChart>
      <c:catAx>
        <c:axId val="1807438527"/>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Bookman Old Style" panose="02050604050505020204" pitchFamily="18" charset="0"/>
                <a:ea typeface="+mn-ea"/>
                <a:cs typeface="+mn-cs"/>
              </a:defRPr>
            </a:pPr>
            <a:endParaRPr lang="en-US"/>
          </a:p>
        </c:txPr>
        <c:crossAx val="1888535567"/>
        <c:crosses val="autoZero"/>
        <c:auto val="1"/>
        <c:lblAlgn val="ctr"/>
        <c:lblOffset val="100"/>
        <c:noMultiLvlLbl val="0"/>
      </c:catAx>
      <c:valAx>
        <c:axId val="1888535567"/>
        <c:scaling>
          <c:orientation val="minMax"/>
        </c:scaling>
        <c:delete val="1"/>
        <c:axPos val="l"/>
        <c:numFmt formatCode="General" sourceLinked="1"/>
        <c:majorTickMark val="out"/>
        <c:minorTickMark val="none"/>
        <c:tickLblPos val="nextTo"/>
        <c:crossAx val="1807438527"/>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rgbClr val="FF0000"/>
            </a:solidFill>
            <a:ln>
              <a:noFill/>
            </a:ln>
            <a:effectLst/>
          </c:spPr>
          <c:invertIfNegative val="0"/>
          <c:dPt>
            <c:idx val="1"/>
            <c:invertIfNegative val="0"/>
            <c:bubble3D val="0"/>
            <c:spPr>
              <a:solidFill>
                <a:srgbClr val="FF7C80"/>
              </a:solidFill>
              <a:ln>
                <a:noFill/>
              </a:ln>
              <a:effectLst/>
            </c:spPr>
            <c:extLst>
              <c:ext xmlns:c16="http://schemas.microsoft.com/office/drawing/2014/chart" uri="{C3380CC4-5D6E-409C-BE32-E72D297353CC}">
                <c16:uniqueId val="{00000002-82BB-4979-811F-08ACCFDA6ED9}"/>
              </c:ext>
            </c:extLst>
          </c:dPt>
          <c:dPt>
            <c:idx val="2"/>
            <c:invertIfNegative val="0"/>
            <c:bubble3D val="0"/>
            <c:spPr>
              <a:solidFill>
                <a:srgbClr val="FF7C80"/>
              </a:solidFill>
              <a:ln>
                <a:noFill/>
              </a:ln>
              <a:effectLst/>
            </c:spPr>
            <c:extLst>
              <c:ext xmlns:c16="http://schemas.microsoft.com/office/drawing/2014/chart" uri="{C3380CC4-5D6E-409C-BE32-E72D297353CC}">
                <c16:uniqueId val="{00000003-82BB-4979-811F-08ACCFDA6ED9}"/>
              </c:ext>
            </c:extLst>
          </c:dPt>
          <c:dPt>
            <c:idx val="3"/>
            <c:invertIfNegative val="0"/>
            <c:bubble3D val="0"/>
            <c:spPr>
              <a:solidFill>
                <a:srgbClr val="FF7C80"/>
              </a:solidFill>
              <a:ln>
                <a:noFill/>
              </a:ln>
              <a:effectLst/>
            </c:spPr>
            <c:extLst>
              <c:ext xmlns:c16="http://schemas.microsoft.com/office/drawing/2014/chart" uri="{C3380CC4-5D6E-409C-BE32-E72D297353CC}">
                <c16:uniqueId val="{00000004-82BB-4979-811F-08ACCFDA6ED9}"/>
              </c:ext>
            </c:extLst>
          </c:dPt>
          <c:dPt>
            <c:idx val="4"/>
            <c:invertIfNegative val="0"/>
            <c:bubble3D val="0"/>
            <c:spPr>
              <a:solidFill>
                <a:srgbClr val="FF7C80"/>
              </a:solidFill>
              <a:ln>
                <a:noFill/>
              </a:ln>
              <a:effectLst/>
            </c:spPr>
            <c:extLst>
              <c:ext xmlns:c16="http://schemas.microsoft.com/office/drawing/2014/chart" uri="{C3380CC4-5D6E-409C-BE32-E72D297353CC}">
                <c16:uniqueId val="{00000005-82BB-4979-811F-08ACCFDA6ED9}"/>
              </c:ext>
            </c:extLst>
          </c:dPt>
          <c:dPt>
            <c:idx val="5"/>
            <c:invertIfNegative val="0"/>
            <c:bubble3D val="0"/>
            <c:spPr>
              <a:solidFill>
                <a:srgbClr val="FF7C80"/>
              </a:solidFill>
              <a:ln>
                <a:noFill/>
              </a:ln>
              <a:effectLst/>
            </c:spPr>
            <c:extLst>
              <c:ext xmlns:c16="http://schemas.microsoft.com/office/drawing/2014/chart" uri="{C3380CC4-5D6E-409C-BE32-E72D297353CC}">
                <c16:uniqueId val="{00000006-82BB-4979-811F-08ACCFDA6ED9}"/>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Bookman Old Style" panose="02050604050505020204" pitchFamily="18"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Sheet1!$B$35:$B$40</c:f>
              <c:strCache>
                <c:ptCount val="6"/>
                <c:pt idx="0">
                  <c:v>'20</c:v>
                </c:pt>
                <c:pt idx="1">
                  <c:v>'21E</c:v>
                </c:pt>
                <c:pt idx="2">
                  <c:v>'22E</c:v>
                </c:pt>
                <c:pt idx="3">
                  <c:v>'23E</c:v>
                </c:pt>
                <c:pt idx="4">
                  <c:v>'24E</c:v>
                </c:pt>
                <c:pt idx="5">
                  <c:v>'25E</c:v>
                </c:pt>
              </c:strCache>
            </c:strRef>
          </c:cat>
          <c:val>
            <c:numRef>
              <c:f>Sheet1!$C$35:$C$40</c:f>
              <c:numCache>
                <c:formatCode>General</c:formatCode>
                <c:ptCount val="6"/>
                <c:pt idx="0">
                  <c:v>638</c:v>
                </c:pt>
                <c:pt idx="1">
                  <c:v>728</c:v>
                </c:pt>
                <c:pt idx="2">
                  <c:v>921</c:v>
                </c:pt>
                <c:pt idx="3" formatCode="#,##0">
                  <c:v>1123</c:v>
                </c:pt>
                <c:pt idx="4" formatCode="#,##0">
                  <c:v>1430</c:v>
                </c:pt>
                <c:pt idx="5" formatCode="#,##0">
                  <c:v>1638</c:v>
                </c:pt>
              </c:numCache>
            </c:numRef>
          </c:val>
          <c:extLst>
            <c:ext xmlns:c16="http://schemas.microsoft.com/office/drawing/2014/chart" uri="{C3380CC4-5D6E-409C-BE32-E72D297353CC}">
              <c16:uniqueId val="{00000000-82BB-4979-811F-08ACCFDA6ED9}"/>
            </c:ext>
          </c:extLst>
        </c:ser>
        <c:dLbls>
          <c:showLegendKey val="0"/>
          <c:showVal val="0"/>
          <c:showCatName val="0"/>
          <c:showSerName val="0"/>
          <c:showPercent val="0"/>
          <c:showBubbleSize val="0"/>
        </c:dLbls>
        <c:gapWidth val="80"/>
        <c:overlap val="-27"/>
        <c:axId val="1946095743"/>
        <c:axId val="1941161503"/>
      </c:barChart>
      <c:catAx>
        <c:axId val="1946095743"/>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Bookman Old Style" panose="02050604050505020204" pitchFamily="18" charset="0"/>
                <a:ea typeface="+mn-ea"/>
                <a:cs typeface="+mn-cs"/>
              </a:defRPr>
            </a:pPr>
            <a:endParaRPr lang="en-US"/>
          </a:p>
        </c:txPr>
        <c:crossAx val="1941161503"/>
        <c:crosses val="autoZero"/>
        <c:auto val="1"/>
        <c:lblAlgn val="ctr"/>
        <c:lblOffset val="100"/>
        <c:noMultiLvlLbl val="0"/>
      </c:catAx>
      <c:valAx>
        <c:axId val="1941161503"/>
        <c:scaling>
          <c:orientation val="minMax"/>
          <c:min val="400"/>
        </c:scaling>
        <c:delete val="1"/>
        <c:axPos val="l"/>
        <c:numFmt formatCode="#,##0" sourceLinked="0"/>
        <c:majorTickMark val="out"/>
        <c:minorTickMark val="none"/>
        <c:tickLblPos val="nextTo"/>
        <c:crossAx val="194609574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rgbClr val="FF0000"/>
            </a:solidFill>
            <a:ln>
              <a:noFill/>
            </a:ln>
            <a:effectLst/>
          </c:spPr>
          <c:invertIfNegative val="0"/>
          <c:dPt>
            <c:idx val="3"/>
            <c:invertIfNegative val="0"/>
            <c:bubble3D val="0"/>
            <c:spPr>
              <a:solidFill>
                <a:srgbClr val="FF7C80"/>
              </a:solidFill>
              <a:ln>
                <a:noFill/>
              </a:ln>
              <a:effectLst/>
            </c:spPr>
            <c:extLst>
              <c:ext xmlns:c16="http://schemas.microsoft.com/office/drawing/2014/chart" uri="{C3380CC4-5D6E-409C-BE32-E72D297353CC}">
                <c16:uniqueId val="{00000006-F47B-4D7F-8F68-C9585F756E58}"/>
              </c:ext>
            </c:extLst>
          </c:dPt>
          <c:dPt>
            <c:idx val="4"/>
            <c:invertIfNegative val="0"/>
            <c:bubble3D val="0"/>
            <c:spPr>
              <a:solidFill>
                <a:srgbClr val="FF7C80"/>
              </a:solidFill>
              <a:ln>
                <a:noFill/>
              </a:ln>
              <a:effectLst/>
            </c:spPr>
            <c:extLst>
              <c:ext xmlns:c16="http://schemas.microsoft.com/office/drawing/2014/chart" uri="{C3380CC4-5D6E-409C-BE32-E72D297353CC}">
                <c16:uniqueId val="{00000005-F47B-4D7F-8F68-C9585F756E58}"/>
              </c:ext>
            </c:extLst>
          </c:dPt>
          <c:dPt>
            <c:idx val="5"/>
            <c:invertIfNegative val="0"/>
            <c:bubble3D val="0"/>
            <c:spPr>
              <a:solidFill>
                <a:srgbClr val="FF7C80"/>
              </a:solidFill>
              <a:ln>
                <a:noFill/>
              </a:ln>
              <a:effectLst/>
            </c:spPr>
            <c:extLst>
              <c:ext xmlns:c16="http://schemas.microsoft.com/office/drawing/2014/chart" uri="{C3380CC4-5D6E-409C-BE32-E72D297353CC}">
                <c16:uniqueId val="{00000004-F47B-4D7F-8F68-C9585F756E58}"/>
              </c:ext>
            </c:extLst>
          </c:dPt>
          <c:dPt>
            <c:idx val="6"/>
            <c:invertIfNegative val="0"/>
            <c:bubble3D val="0"/>
            <c:spPr>
              <a:solidFill>
                <a:srgbClr val="FF7C80"/>
              </a:solidFill>
              <a:ln>
                <a:noFill/>
              </a:ln>
              <a:effectLst/>
            </c:spPr>
            <c:extLst>
              <c:ext xmlns:c16="http://schemas.microsoft.com/office/drawing/2014/chart" uri="{C3380CC4-5D6E-409C-BE32-E72D297353CC}">
                <c16:uniqueId val="{00000003-F47B-4D7F-8F68-C9585F756E58}"/>
              </c:ext>
            </c:extLst>
          </c:dPt>
          <c:dPt>
            <c:idx val="7"/>
            <c:invertIfNegative val="0"/>
            <c:bubble3D val="0"/>
            <c:spPr>
              <a:solidFill>
                <a:srgbClr val="FF7C80"/>
              </a:solidFill>
              <a:ln>
                <a:noFill/>
              </a:ln>
              <a:effectLst/>
            </c:spPr>
            <c:extLst>
              <c:ext xmlns:c16="http://schemas.microsoft.com/office/drawing/2014/chart" uri="{C3380CC4-5D6E-409C-BE32-E72D297353CC}">
                <c16:uniqueId val="{00000002-F47B-4D7F-8F68-C9585F756E58}"/>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Bookman Old Style" panose="02050604050505020204" pitchFamily="18"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Sheet1!$B$50:$B$57</c:f>
              <c:strCache>
                <c:ptCount val="8"/>
                <c:pt idx="0">
                  <c:v>'18</c:v>
                </c:pt>
                <c:pt idx="1">
                  <c:v>'19</c:v>
                </c:pt>
                <c:pt idx="2">
                  <c:v>'20</c:v>
                </c:pt>
                <c:pt idx="3">
                  <c:v>'21E</c:v>
                </c:pt>
                <c:pt idx="4">
                  <c:v>'22E</c:v>
                </c:pt>
                <c:pt idx="5">
                  <c:v>'23E</c:v>
                </c:pt>
                <c:pt idx="6">
                  <c:v>'24E</c:v>
                </c:pt>
                <c:pt idx="7">
                  <c:v>'25E</c:v>
                </c:pt>
              </c:strCache>
            </c:strRef>
          </c:cat>
          <c:val>
            <c:numRef>
              <c:f>Sheet1!$C$50:$C$57</c:f>
              <c:numCache>
                <c:formatCode>General</c:formatCode>
                <c:ptCount val="8"/>
                <c:pt idx="0">
                  <c:v>2157</c:v>
                </c:pt>
                <c:pt idx="1">
                  <c:v>2514</c:v>
                </c:pt>
                <c:pt idx="2">
                  <c:v>2787</c:v>
                </c:pt>
                <c:pt idx="3" formatCode="0">
                  <c:v>3065.7000000000003</c:v>
                </c:pt>
                <c:pt idx="4" formatCode="0">
                  <c:v>3372.2700000000004</c:v>
                </c:pt>
                <c:pt idx="5" formatCode="0">
                  <c:v>3709.4970000000008</c:v>
                </c:pt>
                <c:pt idx="6" formatCode="0">
                  <c:v>4080.4467000000013</c:v>
                </c:pt>
                <c:pt idx="7" formatCode="0">
                  <c:v>4488.4913700000016</c:v>
                </c:pt>
              </c:numCache>
            </c:numRef>
          </c:val>
          <c:extLst>
            <c:ext xmlns:c16="http://schemas.microsoft.com/office/drawing/2014/chart" uri="{C3380CC4-5D6E-409C-BE32-E72D297353CC}">
              <c16:uniqueId val="{00000000-F47B-4D7F-8F68-C9585F756E58}"/>
            </c:ext>
          </c:extLst>
        </c:ser>
        <c:dLbls>
          <c:showLegendKey val="0"/>
          <c:showVal val="0"/>
          <c:showCatName val="0"/>
          <c:showSerName val="0"/>
          <c:showPercent val="0"/>
          <c:showBubbleSize val="0"/>
        </c:dLbls>
        <c:gapWidth val="80"/>
        <c:overlap val="-27"/>
        <c:axId val="1890394783"/>
        <c:axId val="1805593951"/>
      </c:barChart>
      <c:catAx>
        <c:axId val="1890394783"/>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Bookman Old Style" panose="02050604050505020204" pitchFamily="18" charset="0"/>
                <a:ea typeface="+mn-ea"/>
                <a:cs typeface="+mn-cs"/>
              </a:defRPr>
            </a:pPr>
            <a:endParaRPr lang="en-US"/>
          </a:p>
        </c:txPr>
        <c:crossAx val="1805593951"/>
        <c:crosses val="autoZero"/>
        <c:auto val="1"/>
        <c:lblAlgn val="ctr"/>
        <c:lblOffset val="100"/>
        <c:noMultiLvlLbl val="0"/>
      </c:catAx>
      <c:valAx>
        <c:axId val="1805593951"/>
        <c:scaling>
          <c:orientation val="minMax"/>
          <c:min val="1000"/>
        </c:scaling>
        <c:delete val="1"/>
        <c:axPos val="l"/>
        <c:numFmt formatCode="General" sourceLinked="1"/>
        <c:majorTickMark val="out"/>
        <c:minorTickMark val="none"/>
        <c:tickLblPos val="nextTo"/>
        <c:crossAx val="189039478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rgbClr val="FF0000"/>
            </a:solidFill>
            <a:ln>
              <a:noFill/>
            </a:ln>
            <a:effectLst/>
          </c:spPr>
          <c:invertIfNegative val="0"/>
          <c:dPt>
            <c:idx val="5"/>
            <c:invertIfNegative val="0"/>
            <c:bubble3D val="0"/>
            <c:spPr>
              <a:solidFill>
                <a:srgbClr val="FF7C80"/>
              </a:solidFill>
              <a:ln>
                <a:noFill/>
              </a:ln>
              <a:effectLst/>
            </c:spPr>
            <c:extLst>
              <c:ext xmlns:c16="http://schemas.microsoft.com/office/drawing/2014/chart" uri="{C3380CC4-5D6E-409C-BE32-E72D297353CC}">
                <c16:uniqueId val="{00000002-D585-41FD-826B-8C32E3A5156E}"/>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Bookman Old Style" panose="02050604050505020204" pitchFamily="18"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Sheet1!$B$93:$B$98</c:f>
              <c:strCache>
                <c:ptCount val="6"/>
                <c:pt idx="0">
                  <c:v>Kennedy</c:v>
                </c:pt>
                <c:pt idx="1">
                  <c:v>Johnson</c:v>
                </c:pt>
                <c:pt idx="2">
                  <c:v>Carter</c:v>
                </c:pt>
                <c:pt idx="3">
                  <c:v>Clinton</c:v>
                </c:pt>
                <c:pt idx="4">
                  <c:v>Obama</c:v>
                </c:pt>
                <c:pt idx="5">
                  <c:v>Biden</c:v>
                </c:pt>
              </c:strCache>
            </c:strRef>
          </c:cat>
          <c:val>
            <c:numRef>
              <c:f>Sheet1!$C$93:$C$98</c:f>
              <c:numCache>
                <c:formatCode>0.0</c:formatCode>
                <c:ptCount val="6"/>
                <c:pt idx="0">
                  <c:v>9.4142259414225951</c:v>
                </c:pt>
                <c:pt idx="1">
                  <c:v>55.717017208413012</c:v>
                </c:pt>
                <c:pt idx="2">
                  <c:v>68.324581393044653</c:v>
                </c:pt>
                <c:pt idx="3">
                  <c:v>5.0732428437038113</c:v>
                </c:pt>
                <c:pt idx="4">
                  <c:v>-9.3859845935232968</c:v>
                </c:pt>
                <c:pt idx="5">
                  <c:v>14.326241134751774</c:v>
                </c:pt>
              </c:numCache>
            </c:numRef>
          </c:val>
          <c:extLst>
            <c:ext xmlns:c16="http://schemas.microsoft.com/office/drawing/2014/chart" uri="{C3380CC4-5D6E-409C-BE32-E72D297353CC}">
              <c16:uniqueId val="{00000000-D585-41FD-826B-8C32E3A5156E}"/>
            </c:ext>
          </c:extLst>
        </c:ser>
        <c:dLbls>
          <c:showLegendKey val="0"/>
          <c:showVal val="0"/>
          <c:showCatName val="0"/>
          <c:showSerName val="0"/>
          <c:showPercent val="0"/>
          <c:showBubbleSize val="0"/>
        </c:dLbls>
        <c:gapWidth val="80"/>
        <c:overlap val="-27"/>
        <c:axId val="2066212239"/>
        <c:axId val="2066250431"/>
      </c:barChart>
      <c:catAx>
        <c:axId val="2066212239"/>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Bookman Old Style" panose="02050604050505020204" pitchFamily="18" charset="0"/>
                <a:ea typeface="+mn-ea"/>
                <a:cs typeface="+mn-cs"/>
              </a:defRPr>
            </a:pPr>
            <a:endParaRPr lang="en-US"/>
          </a:p>
        </c:txPr>
        <c:crossAx val="2066250431"/>
        <c:crosses val="autoZero"/>
        <c:auto val="1"/>
        <c:lblAlgn val="ctr"/>
        <c:lblOffset val="900"/>
        <c:noMultiLvlLbl val="0"/>
      </c:catAx>
      <c:valAx>
        <c:axId val="2066250431"/>
        <c:scaling>
          <c:orientation val="minMax"/>
          <c:min val="-10"/>
        </c:scaling>
        <c:delete val="1"/>
        <c:axPos val="l"/>
        <c:numFmt formatCode="0.0" sourceLinked="1"/>
        <c:majorTickMark val="out"/>
        <c:minorTickMark val="none"/>
        <c:tickLblPos val="nextTo"/>
        <c:crossAx val="2066212239"/>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rgbClr val="FF7C80"/>
            </a:solidFill>
            <a:ln>
              <a:noFill/>
            </a:ln>
            <a:effectLst/>
          </c:spPr>
          <c:invertIfNegative val="0"/>
          <c:dPt>
            <c:idx val="0"/>
            <c:invertIfNegative val="0"/>
            <c:bubble3D val="0"/>
            <c:spPr>
              <a:solidFill>
                <a:srgbClr val="FF0000"/>
              </a:solidFill>
              <a:ln>
                <a:noFill/>
              </a:ln>
              <a:effectLst/>
            </c:spPr>
            <c:extLst>
              <c:ext xmlns:c16="http://schemas.microsoft.com/office/drawing/2014/chart" uri="{C3380CC4-5D6E-409C-BE32-E72D297353CC}">
                <c16:uniqueId val="{00000002-A247-41D4-8018-E81605DD4C3E}"/>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Bookman Old Style" panose="02050604050505020204" pitchFamily="18"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Sheet1!$B$71:$B$74</c:f>
              <c:strCache>
                <c:ptCount val="4"/>
                <c:pt idx="0">
                  <c:v>'20</c:v>
                </c:pt>
                <c:pt idx="1">
                  <c:v>'25E</c:v>
                </c:pt>
                <c:pt idx="2">
                  <c:v>'30E</c:v>
                </c:pt>
                <c:pt idx="3">
                  <c:v>'35E</c:v>
                </c:pt>
              </c:strCache>
            </c:strRef>
          </c:cat>
          <c:val>
            <c:numRef>
              <c:f>Sheet1!$C$71:$C$74</c:f>
              <c:numCache>
                <c:formatCode>General</c:formatCode>
                <c:ptCount val="4"/>
                <c:pt idx="0">
                  <c:v>440</c:v>
                </c:pt>
                <c:pt idx="1">
                  <c:v>877</c:v>
                </c:pt>
                <c:pt idx="2">
                  <c:v>2385</c:v>
                </c:pt>
                <c:pt idx="3">
                  <c:v>3100</c:v>
                </c:pt>
              </c:numCache>
            </c:numRef>
          </c:val>
          <c:extLst>
            <c:ext xmlns:c16="http://schemas.microsoft.com/office/drawing/2014/chart" uri="{C3380CC4-5D6E-409C-BE32-E72D297353CC}">
              <c16:uniqueId val="{00000000-A247-41D4-8018-E81605DD4C3E}"/>
            </c:ext>
          </c:extLst>
        </c:ser>
        <c:dLbls>
          <c:showLegendKey val="0"/>
          <c:showVal val="0"/>
          <c:showCatName val="0"/>
          <c:showSerName val="0"/>
          <c:showPercent val="0"/>
          <c:showBubbleSize val="0"/>
        </c:dLbls>
        <c:gapWidth val="80"/>
        <c:overlap val="-27"/>
        <c:axId val="1719630255"/>
        <c:axId val="1800328255"/>
      </c:barChart>
      <c:catAx>
        <c:axId val="1719630255"/>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Bookman Old Style" panose="02050604050505020204" pitchFamily="18" charset="0"/>
                <a:ea typeface="+mn-ea"/>
                <a:cs typeface="+mn-cs"/>
              </a:defRPr>
            </a:pPr>
            <a:endParaRPr lang="en-US"/>
          </a:p>
        </c:txPr>
        <c:crossAx val="1800328255"/>
        <c:crosses val="autoZero"/>
        <c:auto val="1"/>
        <c:lblAlgn val="ctr"/>
        <c:lblOffset val="100"/>
        <c:noMultiLvlLbl val="0"/>
      </c:catAx>
      <c:valAx>
        <c:axId val="1800328255"/>
        <c:scaling>
          <c:orientation val="minMax"/>
        </c:scaling>
        <c:delete val="1"/>
        <c:axPos val="l"/>
        <c:numFmt formatCode="General" sourceLinked="1"/>
        <c:majorTickMark val="out"/>
        <c:minorTickMark val="none"/>
        <c:tickLblPos val="nextTo"/>
        <c:crossAx val="171963025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'Indexed 5 Year Graphss'!$B$1</c:f>
              <c:strCache>
                <c:ptCount val="1"/>
                <c:pt idx="0">
                  <c:v>LMT</c:v>
                </c:pt>
              </c:strCache>
            </c:strRef>
          </c:tx>
          <c:spPr>
            <a:ln w="28575" cap="rnd">
              <a:solidFill>
                <a:srgbClr val="00338E"/>
              </a:solidFill>
              <a:round/>
            </a:ln>
            <a:effectLst/>
          </c:spPr>
          <c:marker>
            <c:symbol val="none"/>
          </c:marker>
          <c:cat>
            <c:numRef>
              <c:f>'Indexed 5 Year Graphss'!$A$2:$A$1270</c:f>
              <c:numCache>
                <c:formatCode>[$-409]mmm\-dd\-yyyy;@</c:formatCode>
                <c:ptCount val="1269"/>
                <c:pt idx="0">
                  <c:v>42319</c:v>
                </c:pt>
                <c:pt idx="1">
                  <c:v>42320</c:v>
                </c:pt>
                <c:pt idx="2">
                  <c:v>42321</c:v>
                </c:pt>
                <c:pt idx="3">
                  <c:v>42324</c:v>
                </c:pt>
                <c:pt idx="4">
                  <c:v>42325</c:v>
                </c:pt>
                <c:pt idx="5">
                  <c:v>42326</c:v>
                </c:pt>
                <c:pt idx="6">
                  <c:v>42327</c:v>
                </c:pt>
                <c:pt idx="7">
                  <c:v>42328</c:v>
                </c:pt>
                <c:pt idx="8">
                  <c:v>42331</c:v>
                </c:pt>
                <c:pt idx="9">
                  <c:v>42332</c:v>
                </c:pt>
                <c:pt idx="10">
                  <c:v>42333</c:v>
                </c:pt>
                <c:pt idx="11">
                  <c:v>42335</c:v>
                </c:pt>
                <c:pt idx="12">
                  <c:v>42338</c:v>
                </c:pt>
                <c:pt idx="13">
                  <c:v>42339</c:v>
                </c:pt>
                <c:pt idx="14">
                  <c:v>42340</c:v>
                </c:pt>
                <c:pt idx="15">
                  <c:v>42341</c:v>
                </c:pt>
                <c:pt idx="16">
                  <c:v>42342</c:v>
                </c:pt>
                <c:pt idx="17">
                  <c:v>42345</c:v>
                </c:pt>
                <c:pt idx="18">
                  <c:v>42346</c:v>
                </c:pt>
                <c:pt idx="19">
                  <c:v>42347</c:v>
                </c:pt>
                <c:pt idx="20">
                  <c:v>42348</c:v>
                </c:pt>
                <c:pt idx="21">
                  <c:v>42349</c:v>
                </c:pt>
                <c:pt idx="22">
                  <c:v>42352</c:v>
                </c:pt>
                <c:pt idx="23">
                  <c:v>42353</c:v>
                </c:pt>
                <c:pt idx="24">
                  <c:v>42354</c:v>
                </c:pt>
                <c:pt idx="25">
                  <c:v>42355</c:v>
                </c:pt>
                <c:pt idx="26">
                  <c:v>42356</c:v>
                </c:pt>
                <c:pt idx="27">
                  <c:v>42359</c:v>
                </c:pt>
                <c:pt idx="28">
                  <c:v>42360</c:v>
                </c:pt>
                <c:pt idx="29">
                  <c:v>42361</c:v>
                </c:pt>
                <c:pt idx="30">
                  <c:v>42362</c:v>
                </c:pt>
                <c:pt idx="31">
                  <c:v>42366</c:v>
                </c:pt>
                <c:pt idx="32">
                  <c:v>42367</c:v>
                </c:pt>
                <c:pt idx="33">
                  <c:v>42368</c:v>
                </c:pt>
                <c:pt idx="34">
                  <c:v>42369</c:v>
                </c:pt>
                <c:pt idx="35">
                  <c:v>42373</c:v>
                </c:pt>
                <c:pt idx="36">
                  <c:v>42374</c:v>
                </c:pt>
                <c:pt idx="37">
                  <c:v>42375</c:v>
                </c:pt>
                <c:pt idx="38">
                  <c:v>42376</c:v>
                </c:pt>
                <c:pt idx="39">
                  <c:v>42377</c:v>
                </c:pt>
                <c:pt idx="40">
                  <c:v>42380</c:v>
                </c:pt>
                <c:pt idx="41">
                  <c:v>42381</c:v>
                </c:pt>
                <c:pt idx="42">
                  <c:v>42382</c:v>
                </c:pt>
                <c:pt idx="43">
                  <c:v>42383</c:v>
                </c:pt>
                <c:pt idx="44">
                  <c:v>42384</c:v>
                </c:pt>
                <c:pt idx="45">
                  <c:v>42388</c:v>
                </c:pt>
                <c:pt idx="46">
                  <c:v>42389</c:v>
                </c:pt>
                <c:pt idx="47">
                  <c:v>42390</c:v>
                </c:pt>
                <c:pt idx="48">
                  <c:v>42391</c:v>
                </c:pt>
                <c:pt idx="49">
                  <c:v>42394</c:v>
                </c:pt>
                <c:pt idx="50">
                  <c:v>42395</c:v>
                </c:pt>
                <c:pt idx="51">
                  <c:v>42396</c:v>
                </c:pt>
                <c:pt idx="52">
                  <c:v>42397</c:v>
                </c:pt>
                <c:pt idx="53">
                  <c:v>42398</c:v>
                </c:pt>
                <c:pt idx="54">
                  <c:v>42401</c:v>
                </c:pt>
                <c:pt idx="55">
                  <c:v>42402</c:v>
                </c:pt>
                <c:pt idx="56">
                  <c:v>42403</c:v>
                </c:pt>
                <c:pt idx="57">
                  <c:v>42404</c:v>
                </c:pt>
                <c:pt idx="58">
                  <c:v>42405</c:v>
                </c:pt>
                <c:pt idx="59">
                  <c:v>42408</c:v>
                </c:pt>
                <c:pt idx="60">
                  <c:v>42409</c:v>
                </c:pt>
                <c:pt idx="61">
                  <c:v>42410</c:v>
                </c:pt>
                <c:pt idx="62">
                  <c:v>42411</c:v>
                </c:pt>
                <c:pt idx="63">
                  <c:v>42412</c:v>
                </c:pt>
                <c:pt idx="64">
                  <c:v>42416</c:v>
                </c:pt>
                <c:pt idx="65">
                  <c:v>42417</c:v>
                </c:pt>
                <c:pt idx="66">
                  <c:v>42418</c:v>
                </c:pt>
                <c:pt idx="67">
                  <c:v>42419</c:v>
                </c:pt>
                <c:pt idx="68">
                  <c:v>42422</c:v>
                </c:pt>
                <c:pt idx="69">
                  <c:v>42423</c:v>
                </c:pt>
                <c:pt idx="70">
                  <c:v>42424</c:v>
                </c:pt>
                <c:pt idx="71">
                  <c:v>42425</c:v>
                </c:pt>
                <c:pt idx="72">
                  <c:v>42426</c:v>
                </c:pt>
                <c:pt idx="73">
                  <c:v>42429</c:v>
                </c:pt>
                <c:pt idx="74">
                  <c:v>42430</c:v>
                </c:pt>
                <c:pt idx="75">
                  <c:v>42431</c:v>
                </c:pt>
                <c:pt idx="76">
                  <c:v>42432</c:v>
                </c:pt>
                <c:pt idx="77">
                  <c:v>42433</c:v>
                </c:pt>
                <c:pt idx="78">
                  <c:v>42436</c:v>
                </c:pt>
                <c:pt idx="79">
                  <c:v>42437</c:v>
                </c:pt>
                <c:pt idx="80">
                  <c:v>42438</c:v>
                </c:pt>
                <c:pt idx="81">
                  <c:v>42439</c:v>
                </c:pt>
                <c:pt idx="82">
                  <c:v>42440</c:v>
                </c:pt>
                <c:pt idx="83">
                  <c:v>42443</c:v>
                </c:pt>
                <c:pt idx="84">
                  <c:v>42444</c:v>
                </c:pt>
                <c:pt idx="85">
                  <c:v>42445</c:v>
                </c:pt>
                <c:pt idx="86">
                  <c:v>42446</c:v>
                </c:pt>
                <c:pt idx="87">
                  <c:v>42447</c:v>
                </c:pt>
                <c:pt idx="88">
                  <c:v>42450</c:v>
                </c:pt>
                <c:pt idx="89">
                  <c:v>42451</c:v>
                </c:pt>
                <c:pt idx="90">
                  <c:v>42452</c:v>
                </c:pt>
                <c:pt idx="91">
                  <c:v>42453</c:v>
                </c:pt>
                <c:pt idx="92">
                  <c:v>42457</c:v>
                </c:pt>
                <c:pt idx="93">
                  <c:v>42458</c:v>
                </c:pt>
                <c:pt idx="94">
                  <c:v>42459</c:v>
                </c:pt>
                <c:pt idx="95">
                  <c:v>42460</c:v>
                </c:pt>
                <c:pt idx="96">
                  <c:v>42461</c:v>
                </c:pt>
                <c:pt idx="97">
                  <c:v>42464</c:v>
                </c:pt>
                <c:pt idx="98">
                  <c:v>42465</c:v>
                </c:pt>
                <c:pt idx="99">
                  <c:v>42466</c:v>
                </c:pt>
                <c:pt idx="100">
                  <c:v>42467</c:v>
                </c:pt>
                <c:pt idx="101">
                  <c:v>42468</c:v>
                </c:pt>
                <c:pt idx="102">
                  <c:v>42471</c:v>
                </c:pt>
                <c:pt idx="103">
                  <c:v>42472</c:v>
                </c:pt>
                <c:pt idx="104">
                  <c:v>42473</c:v>
                </c:pt>
                <c:pt idx="105">
                  <c:v>42474</c:v>
                </c:pt>
                <c:pt idx="106">
                  <c:v>42475</c:v>
                </c:pt>
                <c:pt idx="107">
                  <c:v>42478</c:v>
                </c:pt>
                <c:pt idx="108">
                  <c:v>42479</c:v>
                </c:pt>
                <c:pt idx="109">
                  <c:v>42480</c:v>
                </c:pt>
                <c:pt idx="110">
                  <c:v>42481</c:v>
                </c:pt>
                <c:pt idx="111">
                  <c:v>42482</c:v>
                </c:pt>
                <c:pt idx="112">
                  <c:v>42485</c:v>
                </c:pt>
                <c:pt idx="113">
                  <c:v>42486</c:v>
                </c:pt>
                <c:pt idx="114">
                  <c:v>42487</c:v>
                </c:pt>
                <c:pt idx="115">
                  <c:v>42488</c:v>
                </c:pt>
                <c:pt idx="116">
                  <c:v>42489</c:v>
                </c:pt>
                <c:pt idx="117">
                  <c:v>42492</c:v>
                </c:pt>
                <c:pt idx="118">
                  <c:v>42493</c:v>
                </c:pt>
                <c:pt idx="119">
                  <c:v>42494</c:v>
                </c:pt>
                <c:pt idx="120">
                  <c:v>42495</c:v>
                </c:pt>
                <c:pt idx="121">
                  <c:v>42496</c:v>
                </c:pt>
                <c:pt idx="122">
                  <c:v>42499</c:v>
                </c:pt>
                <c:pt idx="123">
                  <c:v>42500</c:v>
                </c:pt>
                <c:pt idx="124">
                  <c:v>42501</c:v>
                </c:pt>
                <c:pt idx="125">
                  <c:v>42502</c:v>
                </c:pt>
                <c:pt idx="126">
                  <c:v>42503</c:v>
                </c:pt>
                <c:pt idx="127">
                  <c:v>42506</c:v>
                </c:pt>
                <c:pt idx="128">
                  <c:v>42507</c:v>
                </c:pt>
                <c:pt idx="129">
                  <c:v>42508</c:v>
                </c:pt>
                <c:pt idx="130">
                  <c:v>42509</c:v>
                </c:pt>
                <c:pt idx="131">
                  <c:v>42510</c:v>
                </c:pt>
                <c:pt idx="132">
                  <c:v>42513</c:v>
                </c:pt>
                <c:pt idx="133">
                  <c:v>42514</c:v>
                </c:pt>
                <c:pt idx="134">
                  <c:v>42515</c:v>
                </c:pt>
                <c:pt idx="135">
                  <c:v>42516</c:v>
                </c:pt>
                <c:pt idx="136">
                  <c:v>42517</c:v>
                </c:pt>
                <c:pt idx="137">
                  <c:v>42521</c:v>
                </c:pt>
                <c:pt idx="138">
                  <c:v>42522</c:v>
                </c:pt>
                <c:pt idx="139">
                  <c:v>42523</c:v>
                </c:pt>
                <c:pt idx="140">
                  <c:v>42524</c:v>
                </c:pt>
                <c:pt idx="141">
                  <c:v>42527</c:v>
                </c:pt>
                <c:pt idx="142">
                  <c:v>42528</c:v>
                </c:pt>
                <c:pt idx="143">
                  <c:v>42529</c:v>
                </c:pt>
                <c:pt idx="144">
                  <c:v>42530</c:v>
                </c:pt>
                <c:pt idx="145">
                  <c:v>42531</c:v>
                </c:pt>
                <c:pt idx="146">
                  <c:v>42534</c:v>
                </c:pt>
                <c:pt idx="147">
                  <c:v>42535</c:v>
                </c:pt>
                <c:pt idx="148">
                  <c:v>42536</c:v>
                </c:pt>
                <c:pt idx="149">
                  <c:v>42537</c:v>
                </c:pt>
                <c:pt idx="150">
                  <c:v>42538</c:v>
                </c:pt>
                <c:pt idx="151">
                  <c:v>42541</c:v>
                </c:pt>
                <c:pt idx="152">
                  <c:v>42542</c:v>
                </c:pt>
                <c:pt idx="153">
                  <c:v>42543</c:v>
                </c:pt>
                <c:pt idx="154">
                  <c:v>42544</c:v>
                </c:pt>
                <c:pt idx="155">
                  <c:v>42545</c:v>
                </c:pt>
                <c:pt idx="156">
                  <c:v>42548</c:v>
                </c:pt>
                <c:pt idx="157">
                  <c:v>42549</c:v>
                </c:pt>
                <c:pt idx="158">
                  <c:v>42550</c:v>
                </c:pt>
                <c:pt idx="159">
                  <c:v>42551</c:v>
                </c:pt>
                <c:pt idx="160">
                  <c:v>42552</c:v>
                </c:pt>
                <c:pt idx="161">
                  <c:v>42556</c:v>
                </c:pt>
                <c:pt idx="162">
                  <c:v>42557</c:v>
                </c:pt>
                <c:pt idx="163">
                  <c:v>42558</c:v>
                </c:pt>
                <c:pt idx="164">
                  <c:v>42559</c:v>
                </c:pt>
                <c:pt idx="165">
                  <c:v>42562</c:v>
                </c:pt>
                <c:pt idx="166">
                  <c:v>42563</c:v>
                </c:pt>
                <c:pt idx="167">
                  <c:v>42564</c:v>
                </c:pt>
                <c:pt idx="168">
                  <c:v>42565</c:v>
                </c:pt>
                <c:pt idx="169">
                  <c:v>42566</c:v>
                </c:pt>
                <c:pt idx="170">
                  <c:v>42569</c:v>
                </c:pt>
                <c:pt idx="171">
                  <c:v>42570</c:v>
                </c:pt>
                <c:pt idx="172">
                  <c:v>42571</c:v>
                </c:pt>
                <c:pt idx="173">
                  <c:v>42572</c:v>
                </c:pt>
                <c:pt idx="174">
                  <c:v>42573</c:v>
                </c:pt>
                <c:pt idx="175">
                  <c:v>42576</c:v>
                </c:pt>
                <c:pt idx="176">
                  <c:v>42577</c:v>
                </c:pt>
                <c:pt idx="177">
                  <c:v>42578</c:v>
                </c:pt>
                <c:pt idx="178">
                  <c:v>42579</c:v>
                </c:pt>
                <c:pt idx="179">
                  <c:v>42580</c:v>
                </c:pt>
                <c:pt idx="180">
                  <c:v>42583</c:v>
                </c:pt>
                <c:pt idx="181">
                  <c:v>42584</c:v>
                </c:pt>
                <c:pt idx="182">
                  <c:v>42585</c:v>
                </c:pt>
                <c:pt idx="183">
                  <c:v>42586</c:v>
                </c:pt>
                <c:pt idx="184">
                  <c:v>42587</c:v>
                </c:pt>
                <c:pt idx="185">
                  <c:v>42590</c:v>
                </c:pt>
                <c:pt idx="186">
                  <c:v>42591</c:v>
                </c:pt>
                <c:pt idx="187">
                  <c:v>42592</c:v>
                </c:pt>
                <c:pt idx="188">
                  <c:v>42593</c:v>
                </c:pt>
                <c:pt idx="189">
                  <c:v>42594</c:v>
                </c:pt>
                <c:pt idx="190">
                  <c:v>42597</c:v>
                </c:pt>
                <c:pt idx="191">
                  <c:v>42598</c:v>
                </c:pt>
                <c:pt idx="192">
                  <c:v>42599</c:v>
                </c:pt>
                <c:pt idx="193">
                  <c:v>42600</c:v>
                </c:pt>
                <c:pt idx="194">
                  <c:v>42601</c:v>
                </c:pt>
                <c:pt idx="195">
                  <c:v>42604</c:v>
                </c:pt>
                <c:pt idx="196">
                  <c:v>42605</c:v>
                </c:pt>
                <c:pt idx="197">
                  <c:v>42606</c:v>
                </c:pt>
                <c:pt idx="198">
                  <c:v>42607</c:v>
                </c:pt>
                <c:pt idx="199">
                  <c:v>42608</c:v>
                </c:pt>
                <c:pt idx="200">
                  <c:v>42611</c:v>
                </c:pt>
                <c:pt idx="201">
                  <c:v>42612</c:v>
                </c:pt>
                <c:pt idx="202">
                  <c:v>42613</c:v>
                </c:pt>
                <c:pt idx="203">
                  <c:v>42614</c:v>
                </c:pt>
                <c:pt idx="204">
                  <c:v>42615</c:v>
                </c:pt>
                <c:pt idx="205">
                  <c:v>42619</c:v>
                </c:pt>
                <c:pt idx="206">
                  <c:v>42620</c:v>
                </c:pt>
                <c:pt idx="207">
                  <c:v>42621</c:v>
                </c:pt>
                <c:pt idx="208">
                  <c:v>42622</c:v>
                </c:pt>
                <c:pt idx="209">
                  <c:v>42625</c:v>
                </c:pt>
                <c:pt idx="210">
                  <c:v>42626</c:v>
                </c:pt>
                <c:pt idx="211">
                  <c:v>42627</c:v>
                </c:pt>
                <c:pt idx="212">
                  <c:v>42628</c:v>
                </c:pt>
                <c:pt idx="213">
                  <c:v>42629</c:v>
                </c:pt>
                <c:pt idx="214">
                  <c:v>42632</c:v>
                </c:pt>
                <c:pt idx="215">
                  <c:v>42633</c:v>
                </c:pt>
                <c:pt idx="216">
                  <c:v>42634</c:v>
                </c:pt>
                <c:pt idx="217">
                  <c:v>42635</c:v>
                </c:pt>
                <c:pt idx="218">
                  <c:v>42636</c:v>
                </c:pt>
                <c:pt idx="219">
                  <c:v>42639</c:v>
                </c:pt>
                <c:pt idx="220">
                  <c:v>42640</c:v>
                </c:pt>
                <c:pt idx="221">
                  <c:v>42641</c:v>
                </c:pt>
                <c:pt idx="222">
                  <c:v>42642</c:v>
                </c:pt>
                <c:pt idx="223">
                  <c:v>42643</c:v>
                </c:pt>
                <c:pt idx="224">
                  <c:v>42646</c:v>
                </c:pt>
                <c:pt idx="225">
                  <c:v>42647</c:v>
                </c:pt>
                <c:pt idx="226">
                  <c:v>42648</c:v>
                </c:pt>
                <c:pt idx="227">
                  <c:v>42649</c:v>
                </c:pt>
                <c:pt idx="228">
                  <c:v>42650</c:v>
                </c:pt>
                <c:pt idx="229">
                  <c:v>42653</c:v>
                </c:pt>
                <c:pt idx="230">
                  <c:v>42654</c:v>
                </c:pt>
                <c:pt idx="231">
                  <c:v>42655</c:v>
                </c:pt>
                <c:pt idx="232">
                  <c:v>42656</c:v>
                </c:pt>
                <c:pt idx="233">
                  <c:v>42657</c:v>
                </c:pt>
                <c:pt idx="234">
                  <c:v>42660</c:v>
                </c:pt>
                <c:pt idx="235">
                  <c:v>42661</c:v>
                </c:pt>
                <c:pt idx="236">
                  <c:v>42662</c:v>
                </c:pt>
                <c:pt idx="237">
                  <c:v>42663</c:v>
                </c:pt>
                <c:pt idx="238">
                  <c:v>42664</c:v>
                </c:pt>
                <c:pt idx="239">
                  <c:v>42667</c:v>
                </c:pt>
                <c:pt idx="240">
                  <c:v>42668</c:v>
                </c:pt>
                <c:pt idx="241">
                  <c:v>42669</c:v>
                </c:pt>
                <c:pt idx="242">
                  <c:v>42670</c:v>
                </c:pt>
                <c:pt idx="243">
                  <c:v>42671</c:v>
                </c:pt>
                <c:pt idx="244">
                  <c:v>42674</c:v>
                </c:pt>
                <c:pt idx="245">
                  <c:v>42675</c:v>
                </c:pt>
                <c:pt idx="246">
                  <c:v>42676</c:v>
                </c:pt>
                <c:pt idx="247">
                  <c:v>42677</c:v>
                </c:pt>
                <c:pt idx="248">
                  <c:v>42678</c:v>
                </c:pt>
                <c:pt idx="249">
                  <c:v>42681</c:v>
                </c:pt>
                <c:pt idx="250">
                  <c:v>42682</c:v>
                </c:pt>
                <c:pt idx="251">
                  <c:v>42683</c:v>
                </c:pt>
                <c:pt idx="252">
                  <c:v>42684</c:v>
                </c:pt>
                <c:pt idx="253">
                  <c:v>42685</c:v>
                </c:pt>
                <c:pt idx="254">
                  <c:v>42688</c:v>
                </c:pt>
                <c:pt idx="255">
                  <c:v>42689</c:v>
                </c:pt>
                <c:pt idx="256">
                  <c:v>42690</c:v>
                </c:pt>
                <c:pt idx="257">
                  <c:v>42691</c:v>
                </c:pt>
                <c:pt idx="258">
                  <c:v>42692</c:v>
                </c:pt>
                <c:pt idx="259">
                  <c:v>42695</c:v>
                </c:pt>
                <c:pt idx="260">
                  <c:v>42696</c:v>
                </c:pt>
                <c:pt idx="261">
                  <c:v>42697</c:v>
                </c:pt>
                <c:pt idx="262">
                  <c:v>42699</c:v>
                </c:pt>
                <c:pt idx="263">
                  <c:v>42702</c:v>
                </c:pt>
                <c:pt idx="264">
                  <c:v>42703</c:v>
                </c:pt>
                <c:pt idx="265">
                  <c:v>42704</c:v>
                </c:pt>
                <c:pt idx="266">
                  <c:v>42705</c:v>
                </c:pt>
                <c:pt idx="267">
                  <c:v>42706</c:v>
                </c:pt>
                <c:pt idx="268">
                  <c:v>42709</c:v>
                </c:pt>
                <c:pt idx="269">
                  <c:v>42710</c:v>
                </c:pt>
                <c:pt idx="270">
                  <c:v>42711</c:v>
                </c:pt>
                <c:pt idx="271">
                  <c:v>42712</c:v>
                </c:pt>
                <c:pt idx="272">
                  <c:v>42713</c:v>
                </c:pt>
                <c:pt idx="273">
                  <c:v>42716</c:v>
                </c:pt>
                <c:pt idx="274">
                  <c:v>42717</c:v>
                </c:pt>
                <c:pt idx="275">
                  <c:v>42718</c:v>
                </c:pt>
                <c:pt idx="276">
                  <c:v>42719</c:v>
                </c:pt>
                <c:pt idx="277">
                  <c:v>42720</c:v>
                </c:pt>
                <c:pt idx="278">
                  <c:v>42723</c:v>
                </c:pt>
                <c:pt idx="279">
                  <c:v>42724</c:v>
                </c:pt>
                <c:pt idx="280">
                  <c:v>42725</c:v>
                </c:pt>
                <c:pt idx="281">
                  <c:v>42726</c:v>
                </c:pt>
                <c:pt idx="282">
                  <c:v>42727</c:v>
                </c:pt>
                <c:pt idx="283">
                  <c:v>42731</c:v>
                </c:pt>
                <c:pt idx="284">
                  <c:v>42732</c:v>
                </c:pt>
                <c:pt idx="285">
                  <c:v>42733</c:v>
                </c:pt>
                <c:pt idx="286">
                  <c:v>42734</c:v>
                </c:pt>
                <c:pt idx="287">
                  <c:v>42738</c:v>
                </c:pt>
                <c:pt idx="288">
                  <c:v>42739</c:v>
                </c:pt>
                <c:pt idx="289">
                  <c:v>42740</c:v>
                </c:pt>
                <c:pt idx="290">
                  <c:v>42741</c:v>
                </c:pt>
                <c:pt idx="291">
                  <c:v>42744</c:v>
                </c:pt>
                <c:pt idx="292">
                  <c:v>42745</c:v>
                </c:pt>
                <c:pt idx="293">
                  <c:v>42746</c:v>
                </c:pt>
                <c:pt idx="294">
                  <c:v>42747</c:v>
                </c:pt>
                <c:pt idx="295">
                  <c:v>42748</c:v>
                </c:pt>
                <c:pt idx="296">
                  <c:v>42752</c:v>
                </c:pt>
                <c:pt idx="297">
                  <c:v>42753</c:v>
                </c:pt>
                <c:pt idx="298">
                  <c:v>42754</c:v>
                </c:pt>
                <c:pt idx="299">
                  <c:v>42755</c:v>
                </c:pt>
                <c:pt idx="300">
                  <c:v>42758</c:v>
                </c:pt>
                <c:pt idx="301">
                  <c:v>42759</c:v>
                </c:pt>
                <c:pt idx="302">
                  <c:v>42760</c:v>
                </c:pt>
                <c:pt idx="303">
                  <c:v>42761</c:v>
                </c:pt>
                <c:pt idx="304">
                  <c:v>42762</c:v>
                </c:pt>
                <c:pt idx="305">
                  <c:v>42765</c:v>
                </c:pt>
                <c:pt idx="306">
                  <c:v>42766</c:v>
                </c:pt>
                <c:pt idx="307">
                  <c:v>42767</c:v>
                </c:pt>
                <c:pt idx="308">
                  <c:v>42768</c:v>
                </c:pt>
                <c:pt idx="309">
                  <c:v>42769</c:v>
                </c:pt>
                <c:pt idx="310">
                  <c:v>42772</c:v>
                </c:pt>
                <c:pt idx="311">
                  <c:v>42773</c:v>
                </c:pt>
                <c:pt idx="312">
                  <c:v>42774</c:v>
                </c:pt>
                <c:pt idx="313">
                  <c:v>42775</c:v>
                </c:pt>
                <c:pt idx="314">
                  <c:v>42776</c:v>
                </c:pt>
                <c:pt idx="315">
                  <c:v>42779</c:v>
                </c:pt>
                <c:pt idx="316">
                  <c:v>42780</c:v>
                </c:pt>
                <c:pt idx="317">
                  <c:v>42781</c:v>
                </c:pt>
                <c:pt idx="318">
                  <c:v>42782</c:v>
                </c:pt>
                <c:pt idx="319">
                  <c:v>42783</c:v>
                </c:pt>
                <c:pt idx="320">
                  <c:v>42787</c:v>
                </c:pt>
                <c:pt idx="321">
                  <c:v>42788</c:v>
                </c:pt>
                <c:pt idx="322">
                  <c:v>42789</c:v>
                </c:pt>
                <c:pt idx="323">
                  <c:v>42790</c:v>
                </c:pt>
                <c:pt idx="324">
                  <c:v>42793</c:v>
                </c:pt>
                <c:pt idx="325">
                  <c:v>42794</c:v>
                </c:pt>
                <c:pt idx="326">
                  <c:v>42795</c:v>
                </c:pt>
                <c:pt idx="327">
                  <c:v>42796</c:v>
                </c:pt>
                <c:pt idx="328">
                  <c:v>42797</c:v>
                </c:pt>
                <c:pt idx="329">
                  <c:v>42800</c:v>
                </c:pt>
                <c:pt idx="330">
                  <c:v>42801</c:v>
                </c:pt>
                <c:pt idx="331">
                  <c:v>42802</c:v>
                </c:pt>
                <c:pt idx="332">
                  <c:v>42803</c:v>
                </c:pt>
                <c:pt idx="333">
                  <c:v>42804</c:v>
                </c:pt>
                <c:pt idx="334">
                  <c:v>42807</c:v>
                </c:pt>
                <c:pt idx="335">
                  <c:v>42808</c:v>
                </c:pt>
                <c:pt idx="336">
                  <c:v>42809</c:v>
                </c:pt>
                <c:pt idx="337">
                  <c:v>42810</c:v>
                </c:pt>
                <c:pt idx="338">
                  <c:v>42811</c:v>
                </c:pt>
                <c:pt idx="339">
                  <c:v>42814</c:v>
                </c:pt>
                <c:pt idx="340">
                  <c:v>42815</c:v>
                </c:pt>
                <c:pt idx="341">
                  <c:v>42816</c:v>
                </c:pt>
                <c:pt idx="342">
                  <c:v>42817</c:v>
                </c:pt>
                <c:pt idx="343">
                  <c:v>42818</c:v>
                </c:pt>
                <c:pt idx="344">
                  <c:v>42821</c:v>
                </c:pt>
                <c:pt idx="345">
                  <c:v>42822</c:v>
                </c:pt>
                <c:pt idx="346">
                  <c:v>42823</c:v>
                </c:pt>
                <c:pt idx="347">
                  <c:v>42824</c:v>
                </c:pt>
                <c:pt idx="348">
                  <c:v>42825</c:v>
                </c:pt>
                <c:pt idx="349">
                  <c:v>42828</c:v>
                </c:pt>
                <c:pt idx="350">
                  <c:v>42829</c:v>
                </c:pt>
                <c:pt idx="351">
                  <c:v>42830</c:v>
                </c:pt>
                <c:pt idx="352">
                  <c:v>42831</c:v>
                </c:pt>
                <c:pt idx="353">
                  <c:v>42832</c:v>
                </c:pt>
                <c:pt idx="354">
                  <c:v>42835</c:v>
                </c:pt>
                <c:pt idx="355">
                  <c:v>42836</c:v>
                </c:pt>
                <c:pt idx="356">
                  <c:v>42837</c:v>
                </c:pt>
                <c:pt idx="357">
                  <c:v>42838</c:v>
                </c:pt>
                <c:pt idx="358">
                  <c:v>42842</c:v>
                </c:pt>
                <c:pt idx="359">
                  <c:v>42843</c:v>
                </c:pt>
                <c:pt idx="360">
                  <c:v>42844</c:v>
                </c:pt>
                <c:pt idx="361">
                  <c:v>42845</c:v>
                </c:pt>
                <c:pt idx="362">
                  <c:v>42846</c:v>
                </c:pt>
                <c:pt idx="363">
                  <c:v>42849</c:v>
                </c:pt>
                <c:pt idx="364">
                  <c:v>42850</c:v>
                </c:pt>
                <c:pt idx="365">
                  <c:v>42851</c:v>
                </c:pt>
                <c:pt idx="366">
                  <c:v>42852</c:v>
                </c:pt>
                <c:pt idx="367">
                  <c:v>42853</c:v>
                </c:pt>
                <c:pt idx="368">
                  <c:v>42856</c:v>
                </c:pt>
                <c:pt idx="369">
                  <c:v>42857</c:v>
                </c:pt>
                <c:pt idx="370">
                  <c:v>42858</c:v>
                </c:pt>
                <c:pt idx="371">
                  <c:v>42859</c:v>
                </c:pt>
                <c:pt idx="372">
                  <c:v>42860</c:v>
                </c:pt>
                <c:pt idx="373">
                  <c:v>42863</c:v>
                </c:pt>
                <c:pt idx="374">
                  <c:v>42864</c:v>
                </c:pt>
                <c:pt idx="375">
                  <c:v>42865</c:v>
                </c:pt>
                <c:pt idx="376">
                  <c:v>42866</c:v>
                </c:pt>
                <c:pt idx="377">
                  <c:v>42867</c:v>
                </c:pt>
                <c:pt idx="378">
                  <c:v>42870</c:v>
                </c:pt>
                <c:pt idx="379">
                  <c:v>42871</c:v>
                </c:pt>
                <c:pt idx="380">
                  <c:v>42872</c:v>
                </c:pt>
                <c:pt idx="381">
                  <c:v>42873</c:v>
                </c:pt>
                <c:pt idx="382">
                  <c:v>42874</c:v>
                </c:pt>
                <c:pt idx="383">
                  <c:v>42877</c:v>
                </c:pt>
                <c:pt idx="384">
                  <c:v>42878</c:v>
                </c:pt>
                <c:pt idx="385">
                  <c:v>42879</c:v>
                </c:pt>
                <c:pt idx="386">
                  <c:v>42880</c:v>
                </c:pt>
                <c:pt idx="387">
                  <c:v>42881</c:v>
                </c:pt>
                <c:pt idx="388">
                  <c:v>42885</c:v>
                </c:pt>
                <c:pt idx="389">
                  <c:v>42886</c:v>
                </c:pt>
                <c:pt idx="390">
                  <c:v>42887</c:v>
                </c:pt>
                <c:pt idx="391">
                  <c:v>42888</c:v>
                </c:pt>
                <c:pt idx="392">
                  <c:v>42891</c:v>
                </c:pt>
                <c:pt idx="393">
                  <c:v>42892</c:v>
                </c:pt>
                <c:pt idx="394">
                  <c:v>42893</c:v>
                </c:pt>
                <c:pt idx="395">
                  <c:v>42894</c:v>
                </c:pt>
                <c:pt idx="396">
                  <c:v>42895</c:v>
                </c:pt>
                <c:pt idx="397">
                  <c:v>42898</c:v>
                </c:pt>
                <c:pt idx="398">
                  <c:v>42899</c:v>
                </c:pt>
                <c:pt idx="399">
                  <c:v>42900</c:v>
                </c:pt>
                <c:pt idx="400">
                  <c:v>42901</c:v>
                </c:pt>
                <c:pt idx="401">
                  <c:v>42902</c:v>
                </c:pt>
                <c:pt idx="402">
                  <c:v>42905</c:v>
                </c:pt>
                <c:pt idx="403">
                  <c:v>42906</c:v>
                </c:pt>
                <c:pt idx="404">
                  <c:v>42907</c:v>
                </c:pt>
                <c:pt idx="405">
                  <c:v>42908</c:v>
                </c:pt>
                <c:pt idx="406">
                  <c:v>42909</c:v>
                </c:pt>
                <c:pt idx="407">
                  <c:v>42912</c:v>
                </c:pt>
                <c:pt idx="408">
                  <c:v>42913</c:v>
                </c:pt>
                <c:pt idx="409">
                  <c:v>42914</c:v>
                </c:pt>
                <c:pt idx="410">
                  <c:v>42915</c:v>
                </c:pt>
                <c:pt idx="411">
                  <c:v>42916</c:v>
                </c:pt>
                <c:pt idx="412">
                  <c:v>42919</c:v>
                </c:pt>
                <c:pt idx="413">
                  <c:v>42921</c:v>
                </c:pt>
                <c:pt idx="414">
                  <c:v>42922</c:v>
                </c:pt>
                <c:pt idx="415">
                  <c:v>42923</c:v>
                </c:pt>
                <c:pt idx="416">
                  <c:v>42926</c:v>
                </c:pt>
                <c:pt idx="417">
                  <c:v>42927</c:v>
                </c:pt>
                <c:pt idx="418">
                  <c:v>42928</c:v>
                </c:pt>
                <c:pt idx="419">
                  <c:v>42929</c:v>
                </c:pt>
                <c:pt idx="420">
                  <c:v>42930</c:v>
                </c:pt>
                <c:pt idx="421">
                  <c:v>42933</c:v>
                </c:pt>
                <c:pt idx="422">
                  <c:v>42934</c:v>
                </c:pt>
                <c:pt idx="423">
                  <c:v>42935</c:v>
                </c:pt>
                <c:pt idx="424">
                  <c:v>42936</c:v>
                </c:pt>
                <c:pt idx="425">
                  <c:v>42937</c:v>
                </c:pt>
                <c:pt idx="426">
                  <c:v>42940</c:v>
                </c:pt>
                <c:pt idx="427">
                  <c:v>42941</c:v>
                </c:pt>
                <c:pt idx="428">
                  <c:v>42942</c:v>
                </c:pt>
                <c:pt idx="429">
                  <c:v>42943</c:v>
                </c:pt>
                <c:pt idx="430">
                  <c:v>42944</c:v>
                </c:pt>
                <c:pt idx="431">
                  <c:v>42947</c:v>
                </c:pt>
                <c:pt idx="432">
                  <c:v>42948</c:v>
                </c:pt>
                <c:pt idx="433">
                  <c:v>42949</c:v>
                </c:pt>
                <c:pt idx="434">
                  <c:v>42950</c:v>
                </c:pt>
                <c:pt idx="435">
                  <c:v>42951</c:v>
                </c:pt>
                <c:pt idx="436">
                  <c:v>42954</c:v>
                </c:pt>
                <c:pt idx="437">
                  <c:v>42955</c:v>
                </c:pt>
                <c:pt idx="438">
                  <c:v>42956</c:v>
                </c:pt>
                <c:pt idx="439">
                  <c:v>42957</c:v>
                </c:pt>
                <c:pt idx="440">
                  <c:v>42958</c:v>
                </c:pt>
                <c:pt idx="441">
                  <c:v>42961</c:v>
                </c:pt>
                <c:pt idx="442">
                  <c:v>42962</c:v>
                </c:pt>
                <c:pt idx="443">
                  <c:v>42963</c:v>
                </c:pt>
                <c:pt idx="444">
                  <c:v>42964</c:v>
                </c:pt>
                <c:pt idx="445">
                  <c:v>42965</c:v>
                </c:pt>
                <c:pt idx="446">
                  <c:v>42968</c:v>
                </c:pt>
                <c:pt idx="447">
                  <c:v>42969</c:v>
                </c:pt>
                <c:pt idx="448">
                  <c:v>42970</c:v>
                </c:pt>
                <c:pt idx="449">
                  <c:v>42971</c:v>
                </c:pt>
                <c:pt idx="450">
                  <c:v>42972</c:v>
                </c:pt>
                <c:pt idx="451">
                  <c:v>42975</c:v>
                </c:pt>
                <c:pt idx="452">
                  <c:v>42976</c:v>
                </c:pt>
                <c:pt idx="453">
                  <c:v>42977</c:v>
                </c:pt>
                <c:pt idx="454">
                  <c:v>42978</c:v>
                </c:pt>
                <c:pt idx="455">
                  <c:v>42979</c:v>
                </c:pt>
                <c:pt idx="456">
                  <c:v>42983</c:v>
                </c:pt>
                <c:pt idx="457">
                  <c:v>42984</c:v>
                </c:pt>
                <c:pt idx="458">
                  <c:v>42985</c:v>
                </c:pt>
                <c:pt idx="459">
                  <c:v>42986</c:v>
                </c:pt>
                <c:pt idx="460">
                  <c:v>42989</c:v>
                </c:pt>
                <c:pt idx="461">
                  <c:v>42990</c:v>
                </c:pt>
                <c:pt idx="462">
                  <c:v>42991</c:v>
                </c:pt>
                <c:pt idx="463">
                  <c:v>42992</c:v>
                </c:pt>
                <c:pt idx="464">
                  <c:v>42993</c:v>
                </c:pt>
                <c:pt idx="465">
                  <c:v>42996</c:v>
                </c:pt>
                <c:pt idx="466">
                  <c:v>42997</c:v>
                </c:pt>
                <c:pt idx="467">
                  <c:v>42998</c:v>
                </c:pt>
                <c:pt idx="468">
                  <c:v>42999</c:v>
                </c:pt>
                <c:pt idx="469">
                  <c:v>43000</c:v>
                </c:pt>
                <c:pt idx="470">
                  <c:v>43003</c:v>
                </c:pt>
                <c:pt idx="471">
                  <c:v>43004</c:v>
                </c:pt>
                <c:pt idx="472">
                  <c:v>43005</c:v>
                </c:pt>
                <c:pt idx="473">
                  <c:v>43006</c:v>
                </c:pt>
                <c:pt idx="474">
                  <c:v>43007</c:v>
                </c:pt>
                <c:pt idx="475">
                  <c:v>43010</c:v>
                </c:pt>
                <c:pt idx="476">
                  <c:v>43011</c:v>
                </c:pt>
                <c:pt idx="477">
                  <c:v>43012</c:v>
                </c:pt>
                <c:pt idx="478">
                  <c:v>43013</c:v>
                </c:pt>
                <c:pt idx="479">
                  <c:v>43014</c:v>
                </c:pt>
                <c:pt idx="480">
                  <c:v>43017</c:v>
                </c:pt>
                <c:pt idx="481">
                  <c:v>43018</c:v>
                </c:pt>
                <c:pt idx="482">
                  <c:v>43019</c:v>
                </c:pt>
                <c:pt idx="483">
                  <c:v>43020</c:v>
                </c:pt>
                <c:pt idx="484">
                  <c:v>43021</c:v>
                </c:pt>
                <c:pt idx="485">
                  <c:v>43024</c:v>
                </c:pt>
                <c:pt idx="486">
                  <c:v>43025</c:v>
                </c:pt>
                <c:pt idx="487">
                  <c:v>43026</c:v>
                </c:pt>
                <c:pt idx="488">
                  <c:v>43027</c:v>
                </c:pt>
                <c:pt idx="489">
                  <c:v>43028</c:v>
                </c:pt>
                <c:pt idx="490">
                  <c:v>43031</c:v>
                </c:pt>
                <c:pt idx="491">
                  <c:v>43032</c:v>
                </c:pt>
                <c:pt idx="492">
                  <c:v>43033</c:v>
                </c:pt>
                <c:pt idx="493">
                  <c:v>43034</c:v>
                </c:pt>
                <c:pt idx="494">
                  <c:v>43035</c:v>
                </c:pt>
                <c:pt idx="495">
                  <c:v>43038</c:v>
                </c:pt>
                <c:pt idx="496">
                  <c:v>43039</c:v>
                </c:pt>
                <c:pt idx="497">
                  <c:v>43040</c:v>
                </c:pt>
                <c:pt idx="498">
                  <c:v>43041</c:v>
                </c:pt>
                <c:pt idx="499">
                  <c:v>43042</c:v>
                </c:pt>
                <c:pt idx="500">
                  <c:v>43045</c:v>
                </c:pt>
                <c:pt idx="501">
                  <c:v>43046</c:v>
                </c:pt>
                <c:pt idx="502">
                  <c:v>43047</c:v>
                </c:pt>
                <c:pt idx="503">
                  <c:v>43048</c:v>
                </c:pt>
                <c:pt idx="504">
                  <c:v>43049</c:v>
                </c:pt>
                <c:pt idx="505">
                  <c:v>43052</c:v>
                </c:pt>
                <c:pt idx="506">
                  <c:v>43053</c:v>
                </c:pt>
                <c:pt idx="507">
                  <c:v>43054</c:v>
                </c:pt>
                <c:pt idx="508">
                  <c:v>43055</c:v>
                </c:pt>
                <c:pt idx="509">
                  <c:v>43056</c:v>
                </c:pt>
                <c:pt idx="510">
                  <c:v>43059</c:v>
                </c:pt>
                <c:pt idx="511">
                  <c:v>43060</c:v>
                </c:pt>
                <c:pt idx="512">
                  <c:v>43061</c:v>
                </c:pt>
                <c:pt idx="513">
                  <c:v>43063</c:v>
                </c:pt>
                <c:pt idx="514">
                  <c:v>43066</c:v>
                </c:pt>
                <c:pt idx="515">
                  <c:v>43067</c:v>
                </c:pt>
                <c:pt idx="516">
                  <c:v>43068</c:v>
                </c:pt>
                <c:pt idx="517">
                  <c:v>43069</c:v>
                </c:pt>
                <c:pt idx="518">
                  <c:v>43070</c:v>
                </c:pt>
                <c:pt idx="519">
                  <c:v>43073</c:v>
                </c:pt>
                <c:pt idx="520">
                  <c:v>43074</c:v>
                </c:pt>
                <c:pt idx="521">
                  <c:v>43075</c:v>
                </c:pt>
                <c:pt idx="522">
                  <c:v>43076</c:v>
                </c:pt>
                <c:pt idx="523">
                  <c:v>43077</c:v>
                </c:pt>
                <c:pt idx="524">
                  <c:v>43080</c:v>
                </c:pt>
                <c:pt idx="525">
                  <c:v>43081</c:v>
                </c:pt>
                <c:pt idx="526">
                  <c:v>43082</c:v>
                </c:pt>
                <c:pt idx="527">
                  <c:v>43083</c:v>
                </c:pt>
                <c:pt idx="528">
                  <c:v>43084</c:v>
                </c:pt>
                <c:pt idx="529">
                  <c:v>43087</c:v>
                </c:pt>
                <c:pt idx="530">
                  <c:v>43088</c:v>
                </c:pt>
                <c:pt idx="531">
                  <c:v>43089</c:v>
                </c:pt>
                <c:pt idx="532">
                  <c:v>43090</c:v>
                </c:pt>
                <c:pt idx="533">
                  <c:v>43091</c:v>
                </c:pt>
                <c:pt idx="534">
                  <c:v>43095</c:v>
                </c:pt>
                <c:pt idx="535">
                  <c:v>43096</c:v>
                </c:pt>
                <c:pt idx="536">
                  <c:v>43097</c:v>
                </c:pt>
                <c:pt idx="537">
                  <c:v>43098</c:v>
                </c:pt>
                <c:pt idx="538">
                  <c:v>43102</c:v>
                </c:pt>
                <c:pt idx="539">
                  <c:v>43103</c:v>
                </c:pt>
                <c:pt idx="540">
                  <c:v>43104</c:v>
                </c:pt>
                <c:pt idx="541">
                  <c:v>43105</c:v>
                </c:pt>
                <c:pt idx="542">
                  <c:v>43108</c:v>
                </c:pt>
                <c:pt idx="543">
                  <c:v>43109</c:v>
                </c:pt>
                <c:pt idx="544">
                  <c:v>43110</c:v>
                </c:pt>
                <c:pt idx="545">
                  <c:v>43111</c:v>
                </c:pt>
                <c:pt idx="546">
                  <c:v>43112</c:v>
                </c:pt>
                <c:pt idx="547">
                  <c:v>43116</c:v>
                </c:pt>
                <c:pt idx="548">
                  <c:v>43117</c:v>
                </c:pt>
                <c:pt idx="549">
                  <c:v>43118</c:v>
                </c:pt>
                <c:pt idx="550">
                  <c:v>43119</c:v>
                </c:pt>
                <c:pt idx="551">
                  <c:v>43122</c:v>
                </c:pt>
                <c:pt idx="552">
                  <c:v>43123</c:v>
                </c:pt>
                <c:pt idx="553">
                  <c:v>43124</c:v>
                </c:pt>
                <c:pt idx="554">
                  <c:v>43125</c:v>
                </c:pt>
                <c:pt idx="555">
                  <c:v>43126</c:v>
                </c:pt>
                <c:pt idx="556">
                  <c:v>43129</c:v>
                </c:pt>
                <c:pt idx="557">
                  <c:v>43130</c:v>
                </c:pt>
                <c:pt idx="558">
                  <c:v>43131</c:v>
                </c:pt>
                <c:pt idx="559">
                  <c:v>43132</c:v>
                </c:pt>
                <c:pt idx="560">
                  <c:v>43133</c:v>
                </c:pt>
                <c:pt idx="561">
                  <c:v>43136</c:v>
                </c:pt>
                <c:pt idx="562">
                  <c:v>43137</c:v>
                </c:pt>
                <c:pt idx="563">
                  <c:v>43138</c:v>
                </c:pt>
                <c:pt idx="564">
                  <c:v>43139</c:v>
                </c:pt>
                <c:pt idx="565">
                  <c:v>43140</c:v>
                </c:pt>
                <c:pt idx="566">
                  <c:v>43143</c:v>
                </c:pt>
                <c:pt idx="567">
                  <c:v>43144</c:v>
                </c:pt>
                <c:pt idx="568">
                  <c:v>43145</c:v>
                </c:pt>
                <c:pt idx="569">
                  <c:v>43146</c:v>
                </c:pt>
                <c:pt idx="570">
                  <c:v>43147</c:v>
                </c:pt>
                <c:pt idx="571">
                  <c:v>43151</c:v>
                </c:pt>
                <c:pt idx="572">
                  <c:v>43152</c:v>
                </c:pt>
                <c:pt idx="573">
                  <c:v>43153</c:v>
                </c:pt>
                <c:pt idx="574">
                  <c:v>43154</c:v>
                </c:pt>
                <c:pt idx="575">
                  <c:v>43157</c:v>
                </c:pt>
                <c:pt idx="576">
                  <c:v>43158</c:v>
                </c:pt>
                <c:pt idx="577">
                  <c:v>43159</c:v>
                </c:pt>
                <c:pt idx="578">
                  <c:v>43160</c:v>
                </c:pt>
                <c:pt idx="579">
                  <c:v>43161</c:v>
                </c:pt>
                <c:pt idx="580">
                  <c:v>43164</c:v>
                </c:pt>
                <c:pt idx="581">
                  <c:v>43165</c:v>
                </c:pt>
                <c:pt idx="582">
                  <c:v>43166</c:v>
                </c:pt>
                <c:pt idx="583">
                  <c:v>43167</c:v>
                </c:pt>
                <c:pt idx="584">
                  <c:v>43168</c:v>
                </c:pt>
                <c:pt idx="585">
                  <c:v>43171</c:v>
                </c:pt>
                <c:pt idx="586">
                  <c:v>43172</c:v>
                </c:pt>
                <c:pt idx="587">
                  <c:v>43173</c:v>
                </c:pt>
                <c:pt idx="588">
                  <c:v>43174</c:v>
                </c:pt>
                <c:pt idx="589">
                  <c:v>43175</c:v>
                </c:pt>
                <c:pt idx="590">
                  <c:v>43178</c:v>
                </c:pt>
                <c:pt idx="591">
                  <c:v>43179</c:v>
                </c:pt>
                <c:pt idx="592">
                  <c:v>43180</c:v>
                </c:pt>
                <c:pt idx="593">
                  <c:v>43181</c:v>
                </c:pt>
                <c:pt idx="594">
                  <c:v>43182</c:v>
                </c:pt>
                <c:pt idx="595">
                  <c:v>43185</c:v>
                </c:pt>
                <c:pt idx="596">
                  <c:v>43186</c:v>
                </c:pt>
                <c:pt idx="597">
                  <c:v>43187</c:v>
                </c:pt>
                <c:pt idx="598">
                  <c:v>43188</c:v>
                </c:pt>
                <c:pt idx="599">
                  <c:v>43192</c:v>
                </c:pt>
                <c:pt idx="600">
                  <c:v>43193</c:v>
                </c:pt>
                <c:pt idx="601">
                  <c:v>43194</c:v>
                </c:pt>
                <c:pt idx="602">
                  <c:v>43195</c:v>
                </c:pt>
                <c:pt idx="603">
                  <c:v>43196</c:v>
                </c:pt>
                <c:pt idx="604">
                  <c:v>43199</c:v>
                </c:pt>
                <c:pt idx="605">
                  <c:v>43200</c:v>
                </c:pt>
                <c:pt idx="606">
                  <c:v>43201</c:v>
                </c:pt>
                <c:pt idx="607">
                  <c:v>43202</c:v>
                </c:pt>
                <c:pt idx="608">
                  <c:v>43203</c:v>
                </c:pt>
                <c:pt idx="609">
                  <c:v>43206</c:v>
                </c:pt>
                <c:pt idx="610">
                  <c:v>43207</c:v>
                </c:pt>
                <c:pt idx="611">
                  <c:v>43208</c:v>
                </c:pt>
                <c:pt idx="612">
                  <c:v>43209</c:v>
                </c:pt>
                <c:pt idx="613">
                  <c:v>43210</c:v>
                </c:pt>
                <c:pt idx="614">
                  <c:v>43213</c:v>
                </c:pt>
                <c:pt idx="615">
                  <c:v>43214</c:v>
                </c:pt>
                <c:pt idx="616">
                  <c:v>43215</c:v>
                </c:pt>
                <c:pt idx="617">
                  <c:v>43216</c:v>
                </c:pt>
                <c:pt idx="618">
                  <c:v>43217</c:v>
                </c:pt>
                <c:pt idx="619">
                  <c:v>43220</c:v>
                </c:pt>
                <c:pt idx="620">
                  <c:v>43221</c:v>
                </c:pt>
                <c:pt idx="621">
                  <c:v>43222</c:v>
                </c:pt>
                <c:pt idx="622">
                  <c:v>43223</c:v>
                </c:pt>
                <c:pt idx="623">
                  <c:v>43224</c:v>
                </c:pt>
                <c:pt idx="624">
                  <c:v>43227</c:v>
                </c:pt>
                <c:pt idx="625">
                  <c:v>43228</c:v>
                </c:pt>
                <c:pt idx="626">
                  <c:v>43229</c:v>
                </c:pt>
                <c:pt idx="627">
                  <c:v>43230</c:v>
                </c:pt>
                <c:pt idx="628">
                  <c:v>43231</c:v>
                </c:pt>
                <c:pt idx="629">
                  <c:v>43234</c:v>
                </c:pt>
                <c:pt idx="630">
                  <c:v>43235</c:v>
                </c:pt>
                <c:pt idx="631">
                  <c:v>43236</c:v>
                </c:pt>
                <c:pt idx="632">
                  <c:v>43237</c:v>
                </c:pt>
                <c:pt idx="633">
                  <c:v>43238</c:v>
                </c:pt>
                <c:pt idx="634">
                  <c:v>43241</c:v>
                </c:pt>
                <c:pt idx="635">
                  <c:v>43242</c:v>
                </c:pt>
                <c:pt idx="636">
                  <c:v>43243</c:v>
                </c:pt>
                <c:pt idx="637">
                  <c:v>43244</c:v>
                </c:pt>
                <c:pt idx="638">
                  <c:v>43245</c:v>
                </c:pt>
                <c:pt idx="639">
                  <c:v>43249</c:v>
                </c:pt>
                <c:pt idx="640">
                  <c:v>43250</c:v>
                </c:pt>
                <c:pt idx="641">
                  <c:v>43251</c:v>
                </c:pt>
                <c:pt idx="642">
                  <c:v>43252</c:v>
                </c:pt>
                <c:pt idx="643">
                  <c:v>43255</c:v>
                </c:pt>
                <c:pt idx="644">
                  <c:v>43256</c:v>
                </c:pt>
                <c:pt idx="645">
                  <c:v>43257</c:v>
                </c:pt>
                <c:pt idx="646">
                  <c:v>43258</c:v>
                </c:pt>
                <c:pt idx="647">
                  <c:v>43259</c:v>
                </c:pt>
                <c:pt idx="648">
                  <c:v>43262</c:v>
                </c:pt>
                <c:pt idx="649">
                  <c:v>43263</c:v>
                </c:pt>
                <c:pt idx="650">
                  <c:v>43264</c:v>
                </c:pt>
                <c:pt idx="651">
                  <c:v>43265</c:v>
                </c:pt>
                <c:pt idx="652">
                  <c:v>43266</c:v>
                </c:pt>
                <c:pt idx="653">
                  <c:v>43269</c:v>
                </c:pt>
                <c:pt idx="654">
                  <c:v>43270</c:v>
                </c:pt>
                <c:pt idx="655">
                  <c:v>43271</c:v>
                </c:pt>
                <c:pt idx="656">
                  <c:v>43272</c:v>
                </c:pt>
                <c:pt idx="657">
                  <c:v>43273</c:v>
                </c:pt>
                <c:pt idx="658">
                  <c:v>43276</c:v>
                </c:pt>
                <c:pt idx="659">
                  <c:v>43277</c:v>
                </c:pt>
                <c:pt idx="660">
                  <c:v>43278</c:v>
                </c:pt>
                <c:pt idx="661">
                  <c:v>43279</c:v>
                </c:pt>
                <c:pt idx="662">
                  <c:v>43280</c:v>
                </c:pt>
                <c:pt idx="663">
                  <c:v>43283</c:v>
                </c:pt>
                <c:pt idx="664">
                  <c:v>43284</c:v>
                </c:pt>
                <c:pt idx="665">
                  <c:v>43286</c:v>
                </c:pt>
                <c:pt idx="666">
                  <c:v>43287</c:v>
                </c:pt>
                <c:pt idx="667">
                  <c:v>43290</c:v>
                </c:pt>
                <c:pt idx="668">
                  <c:v>43291</c:v>
                </c:pt>
                <c:pt idx="669">
                  <c:v>43292</c:v>
                </c:pt>
                <c:pt idx="670">
                  <c:v>43293</c:v>
                </c:pt>
                <c:pt idx="671">
                  <c:v>43294</c:v>
                </c:pt>
                <c:pt idx="672">
                  <c:v>43297</c:v>
                </c:pt>
                <c:pt idx="673">
                  <c:v>43298</c:v>
                </c:pt>
                <c:pt idx="674">
                  <c:v>43299</c:v>
                </c:pt>
                <c:pt idx="675">
                  <c:v>43300</c:v>
                </c:pt>
                <c:pt idx="676">
                  <c:v>43301</c:v>
                </c:pt>
                <c:pt idx="677">
                  <c:v>43304</c:v>
                </c:pt>
                <c:pt idx="678">
                  <c:v>43305</c:v>
                </c:pt>
                <c:pt idx="679">
                  <c:v>43306</c:v>
                </c:pt>
                <c:pt idx="680">
                  <c:v>43307</c:v>
                </c:pt>
                <c:pt idx="681">
                  <c:v>43308</c:v>
                </c:pt>
                <c:pt idx="682">
                  <c:v>43311</c:v>
                </c:pt>
                <c:pt idx="683">
                  <c:v>43312</c:v>
                </c:pt>
                <c:pt idx="684">
                  <c:v>43313</c:v>
                </c:pt>
                <c:pt idx="685">
                  <c:v>43314</c:v>
                </c:pt>
                <c:pt idx="686">
                  <c:v>43315</c:v>
                </c:pt>
                <c:pt idx="687">
                  <c:v>43318</c:v>
                </c:pt>
                <c:pt idx="688">
                  <c:v>43319</c:v>
                </c:pt>
                <c:pt idx="689">
                  <c:v>43320</c:v>
                </c:pt>
                <c:pt idx="690">
                  <c:v>43321</c:v>
                </c:pt>
                <c:pt idx="691">
                  <c:v>43322</c:v>
                </c:pt>
                <c:pt idx="692">
                  <c:v>43325</c:v>
                </c:pt>
                <c:pt idx="693">
                  <c:v>43326</c:v>
                </c:pt>
                <c:pt idx="694">
                  <c:v>43327</c:v>
                </c:pt>
                <c:pt idx="695">
                  <c:v>43328</c:v>
                </c:pt>
                <c:pt idx="696">
                  <c:v>43329</c:v>
                </c:pt>
                <c:pt idx="697">
                  <c:v>43332</c:v>
                </c:pt>
                <c:pt idx="698">
                  <c:v>43333</c:v>
                </c:pt>
                <c:pt idx="699">
                  <c:v>43334</c:v>
                </c:pt>
                <c:pt idx="700">
                  <c:v>43335</c:v>
                </c:pt>
                <c:pt idx="701">
                  <c:v>43336</c:v>
                </c:pt>
                <c:pt idx="702">
                  <c:v>43339</c:v>
                </c:pt>
                <c:pt idx="703">
                  <c:v>43340</c:v>
                </c:pt>
                <c:pt idx="704">
                  <c:v>43341</c:v>
                </c:pt>
                <c:pt idx="705">
                  <c:v>43342</c:v>
                </c:pt>
                <c:pt idx="706">
                  <c:v>43343</c:v>
                </c:pt>
                <c:pt idx="707">
                  <c:v>43347</c:v>
                </c:pt>
                <c:pt idx="708">
                  <c:v>43348</c:v>
                </c:pt>
                <c:pt idx="709">
                  <c:v>43349</c:v>
                </c:pt>
                <c:pt idx="710">
                  <c:v>43350</c:v>
                </c:pt>
                <c:pt idx="711">
                  <c:v>43353</c:v>
                </c:pt>
                <c:pt idx="712">
                  <c:v>43354</c:v>
                </c:pt>
                <c:pt idx="713">
                  <c:v>43355</c:v>
                </c:pt>
                <c:pt idx="714">
                  <c:v>43356</c:v>
                </c:pt>
                <c:pt idx="715">
                  <c:v>43357</c:v>
                </c:pt>
                <c:pt idx="716">
                  <c:v>43360</c:v>
                </c:pt>
                <c:pt idx="717">
                  <c:v>43361</c:v>
                </c:pt>
                <c:pt idx="718">
                  <c:v>43362</c:v>
                </c:pt>
                <c:pt idx="719">
                  <c:v>43363</c:v>
                </c:pt>
                <c:pt idx="720">
                  <c:v>43364</c:v>
                </c:pt>
                <c:pt idx="721">
                  <c:v>43367</c:v>
                </c:pt>
                <c:pt idx="722">
                  <c:v>43368</c:v>
                </c:pt>
                <c:pt idx="723">
                  <c:v>43369</c:v>
                </c:pt>
                <c:pt idx="724">
                  <c:v>43370</c:v>
                </c:pt>
                <c:pt idx="725">
                  <c:v>43371</c:v>
                </c:pt>
                <c:pt idx="726">
                  <c:v>43374</c:v>
                </c:pt>
                <c:pt idx="727">
                  <c:v>43375</c:v>
                </c:pt>
                <c:pt idx="728">
                  <c:v>43376</c:v>
                </c:pt>
                <c:pt idx="729">
                  <c:v>43377</c:v>
                </c:pt>
                <c:pt idx="730">
                  <c:v>43378</c:v>
                </c:pt>
                <c:pt idx="731">
                  <c:v>43381</c:v>
                </c:pt>
                <c:pt idx="732">
                  <c:v>43382</c:v>
                </c:pt>
                <c:pt idx="733">
                  <c:v>43383</c:v>
                </c:pt>
                <c:pt idx="734">
                  <c:v>43384</c:v>
                </c:pt>
                <c:pt idx="735">
                  <c:v>43385</c:v>
                </c:pt>
                <c:pt idx="736">
                  <c:v>43388</c:v>
                </c:pt>
                <c:pt idx="737">
                  <c:v>43389</c:v>
                </c:pt>
                <c:pt idx="738">
                  <c:v>43390</c:v>
                </c:pt>
                <c:pt idx="739">
                  <c:v>43391</c:v>
                </c:pt>
                <c:pt idx="740">
                  <c:v>43392</c:v>
                </c:pt>
                <c:pt idx="741">
                  <c:v>43395</c:v>
                </c:pt>
                <c:pt idx="742">
                  <c:v>43396</c:v>
                </c:pt>
                <c:pt idx="743">
                  <c:v>43397</c:v>
                </c:pt>
                <c:pt idx="744">
                  <c:v>43398</c:v>
                </c:pt>
                <c:pt idx="745">
                  <c:v>43399</c:v>
                </c:pt>
                <c:pt idx="746">
                  <c:v>43402</c:v>
                </c:pt>
                <c:pt idx="747">
                  <c:v>43403</c:v>
                </c:pt>
                <c:pt idx="748">
                  <c:v>43404</c:v>
                </c:pt>
                <c:pt idx="749">
                  <c:v>43405</c:v>
                </c:pt>
                <c:pt idx="750">
                  <c:v>43406</c:v>
                </c:pt>
                <c:pt idx="751">
                  <c:v>43409</c:v>
                </c:pt>
                <c:pt idx="752">
                  <c:v>43410</c:v>
                </c:pt>
                <c:pt idx="753">
                  <c:v>43411</c:v>
                </c:pt>
                <c:pt idx="754">
                  <c:v>43412</c:v>
                </c:pt>
                <c:pt idx="755">
                  <c:v>43413</c:v>
                </c:pt>
                <c:pt idx="756">
                  <c:v>43416</c:v>
                </c:pt>
                <c:pt idx="757">
                  <c:v>43417</c:v>
                </c:pt>
                <c:pt idx="758">
                  <c:v>43418</c:v>
                </c:pt>
                <c:pt idx="759">
                  <c:v>43419</c:v>
                </c:pt>
                <c:pt idx="760">
                  <c:v>43420</c:v>
                </c:pt>
                <c:pt idx="761">
                  <c:v>43423</c:v>
                </c:pt>
                <c:pt idx="762">
                  <c:v>43424</c:v>
                </c:pt>
                <c:pt idx="763">
                  <c:v>43425</c:v>
                </c:pt>
                <c:pt idx="764">
                  <c:v>43427</c:v>
                </c:pt>
                <c:pt idx="765">
                  <c:v>43430</c:v>
                </c:pt>
                <c:pt idx="766">
                  <c:v>43431</c:v>
                </c:pt>
                <c:pt idx="767">
                  <c:v>43432</c:v>
                </c:pt>
                <c:pt idx="768">
                  <c:v>43433</c:v>
                </c:pt>
                <c:pt idx="769">
                  <c:v>43434</c:v>
                </c:pt>
                <c:pt idx="770">
                  <c:v>43437</c:v>
                </c:pt>
                <c:pt idx="771">
                  <c:v>43438</c:v>
                </c:pt>
                <c:pt idx="772">
                  <c:v>43440</c:v>
                </c:pt>
                <c:pt idx="773">
                  <c:v>43441</c:v>
                </c:pt>
                <c:pt idx="774">
                  <c:v>43444</c:v>
                </c:pt>
                <c:pt idx="775">
                  <c:v>43445</c:v>
                </c:pt>
                <c:pt idx="776">
                  <c:v>43446</c:v>
                </c:pt>
                <c:pt idx="777">
                  <c:v>43447</c:v>
                </c:pt>
                <c:pt idx="778">
                  <c:v>43448</c:v>
                </c:pt>
                <c:pt idx="779">
                  <c:v>43451</c:v>
                </c:pt>
                <c:pt idx="780">
                  <c:v>43452</c:v>
                </c:pt>
                <c:pt idx="781">
                  <c:v>43453</c:v>
                </c:pt>
                <c:pt idx="782">
                  <c:v>43454</c:v>
                </c:pt>
                <c:pt idx="783">
                  <c:v>43455</c:v>
                </c:pt>
                <c:pt idx="784">
                  <c:v>43458</c:v>
                </c:pt>
                <c:pt idx="785">
                  <c:v>43460</c:v>
                </c:pt>
                <c:pt idx="786">
                  <c:v>43461</c:v>
                </c:pt>
                <c:pt idx="787">
                  <c:v>43462</c:v>
                </c:pt>
                <c:pt idx="788">
                  <c:v>43465</c:v>
                </c:pt>
                <c:pt idx="789">
                  <c:v>43466</c:v>
                </c:pt>
                <c:pt idx="790">
                  <c:v>43467</c:v>
                </c:pt>
                <c:pt idx="791">
                  <c:v>43468</c:v>
                </c:pt>
                <c:pt idx="792">
                  <c:v>43469</c:v>
                </c:pt>
                <c:pt idx="793">
                  <c:v>43472</c:v>
                </c:pt>
                <c:pt idx="794">
                  <c:v>43473</c:v>
                </c:pt>
                <c:pt idx="795">
                  <c:v>43474</c:v>
                </c:pt>
                <c:pt idx="796">
                  <c:v>43475</c:v>
                </c:pt>
                <c:pt idx="797">
                  <c:v>43476</c:v>
                </c:pt>
                <c:pt idx="798">
                  <c:v>43479</c:v>
                </c:pt>
                <c:pt idx="799">
                  <c:v>43480</c:v>
                </c:pt>
                <c:pt idx="800">
                  <c:v>43481</c:v>
                </c:pt>
                <c:pt idx="801">
                  <c:v>43482</c:v>
                </c:pt>
                <c:pt idx="802">
                  <c:v>43483</c:v>
                </c:pt>
                <c:pt idx="803">
                  <c:v>43486</c:v>
                </c:pt>
                <c:pt idx="804">
                  <c:v>43487</c:v>
                </c:pt>
                <c:pt idx="805">
                  <c:v>43488</c:v>
                </c:pt>
                <c:pt idx="806">
                  <c:v>43489</c:v>
                </c:pt>
                <c:pt idx="807">
                  <c:v>43490</c:v>
                </c:pt>
                <c:pt idx="808">
                  <c:v>43493</c:v>
                </c:pt>
                <c:pt idx="809">
                  <c:v>43494</c:v>
                </c:pt>
                <c:pt idx="810">
                  <c:v>43495</c:v>
                </c:pt>
                <c:pt idx="811">
                  <c:v>43496</c:v>
                </c:pt>
                <c:pt idx="812">
                  <c:v>43497</c:v>
                </c:pt>
                <c:pt idx="813">
                  <c:v>43500</c:v>
                </c:pt>
                <c:pt idx="814">
                  <c:v>43501</c:v>
                </c:pt>
                <c:pt idx="815">
                  <c:v>43502</c:v>
                </c:pt>
                <c:pt idx="816">
                  <c:v>43503</c:v>
                </c:pt>
                <c:pt idx="817">
                  <c:v>43504</c:v>
                </c:pt>
                <c:pt idx="818">
                  <c:v>43507</c:v>
                </c:pt>
                <c:pt idx="819">
                  <c:v>43508</c:v>
                </c:pt>
                <c:pt idx="820">
                  <c:v>43509</c:v>
                </c:pt>
                <c:pt idx="821">
                  <c:v>43510</c:v>
                </c:pt>
                <c:pt idx="822">
                  <c:v>43511</c:v>
                </c:pt>
                <c:pt idx="823">
                  <c:v>43514</c:v>
                </c:pt>
                <c:pt idx="824">
                  <c:v>43515</c:v>
                </c:pt>
                <c:pt idx="825">
                  <c:v>43516</c:v>
                </c:pt>
                <c:pt idx="826">
                  <c:v>43517</c:v>
                </c:pt>
                <c:pt idx="827">
                  <c:v>43518</c:v>
                </c:pt>
                <c:pt idx="828">
                  <c:v>43521</c:v>
                </c:pt>
                <c:pt idx="829">
                  <c:v>43522</c:v>
                </c:pt>
                <c:pt idx="830">
                  <c:v>43523</c:v>
                </c:pt>
                <c:pt idx="831">
                  <c:v>43524</c:v>
                </c:pt>
                <c:pt idx="832">
                  <c:v>43525</c:v>
                </c:pt>
                <c:pt idx="833">
                  <c:v>43528</c:v>
                </c:pt>
                <c:pt idx="834">
                  <c:v>43529</c:v>
                </c:pt>
                <c:pt idx="835">
                  <c:v>43530</c:v>
                </c:pt>
                <c:pt idx="836">
                  <c:v>43531</c:v>
                </c:pt>
                <c:pt idx="837">
                  <c:v>43532</c:v>
                </c:pt>
                <c:pt idx="838">
                  <c:v>43535</c:v>
                </c:pt>
                <c:pt idx="839">
                  <c:v>43536</c:v>
                </c:pt>
                <c:pt idx="840">
                  <c:v>43537</c:v>
                </c:pt>
                <c:pt idx="841">
                  <c:v>43538</c:v>
                </c:pt>
                <c:pt idx="842">
                  <c:v>43539</c:v>
                </c:pt>
                <c:pt idx="843">
                  <c:v>43542</c:v>
                </c:pt>
                <c:pt idx="844">
                  <c:v>43543</c:v>
                </c:pt>
                <c:pt idx="845">
                  <c:v>43544</c:v>
                </c:pt>
                <c:pt idx="846">
                  <c:v>43545</c:v>
                </c:pt>
                <c:pt idx="847">
                  <c:v>43546</c:v>
                </c:pt>
                <c:pt idx="848">
                  <c:v>43549</c:v>
                </c:pt>
                <c:pt idx="849">
                  <c:v>43550</c:v>
                </c:pt>
                <c:pt idx="850">
                  <c:v>43551</c:v>
                </c:pt>
                <c:pt idx="851">
                  <c:v>43552</c:v>
                </c:pt>
                <c:pt idx="852">
                  <c:v>43553</c:v>
                </c:pt>
                <c:pt idx="853">
                  <c:v>43556</c:v>
                </c:pt>
                <c:pt idx="854">
                  <c:v>43557</c:v>
                </c:pt>
                <c:pt idx="855">
                  <c:v>43558</c:v>
                </c:pt>
                <c:pt idx="856">
                  <c:v>43559</c:v>
                </c:pt>
                <c:pt idx="857">
                  <c:v>43560</c:v>
                </c:pt>
                <c:pt idx="858">
                  <c:v>43563</c:v>
                </c:pt>
                <c:pt idx="859">
                  <c:v>43564</c:v>
                </c:pt>
                <c:pt idx="860">
                  <c:v>43565</c:v>
                </c:pt>
                <c:pt idx="861">
                  <c:v>43566</c:v>
                </c:pt>
                <c:pt idx="862">
                  <c:v>43567</c:v>
                </c:pt>
                <c:pt idx="863">
                  <c:v>43570</c:v>
                </c:pt>
                <c:pt idx="864">
                  <c:v>43571</c:v>
                </c:pt>
                <c:pt idx="865">
                  <c:v>43572</c:v>
                </c:pt>
                <c:pt idx="866">
                  <c:v>43573</c:v>
                </c:pt>
                <c:pt idx="867">
                  <c:v>43574</c:v>
                </c:pt>
                <c:pt idx="868">
                  <c:v>43577</c:v>
                </c:pt>
                <c:pt idx="869">
                  <c:v>43578</c:v>
                </c:pt>
                <c:pt idx="870">
                  <c:v>43579</c:v>
                </c:pt>
                <c:pt idx="871">
                  <c:v>43580</c:v>
                </c:pt>
                <c:pt idx="872">
                  <c:v>43581</c:v>
                </c:pt>
                <c:pt idx="873">
                  <c:v>43584</c:v>
                </c:pt>
                <c:pt idx="874">
                  <c:v>43585</c:v>
                </c:pt>
                <c:pt idx="875">
                  <c:v>43586</c:v>
                </c:pt>
                <c:pt idx="876">
                  <c:v>43587</c:v>
                </c:pt>
                <c:pt idx="877">
                  <c:v>43588</c:v>
                </c:pt>
                <c:pt idx="878">
                  <c:v>43591</c:v>
                </c:pt>
                <c:pt idx="879">
                  <c:v>43592</c:v>
                </c:pt>
                <c:pt idx="880">
                  <c:v>43593</c:v>
                </c:pt>
                <c:pt idx="881">
                  <c:v>43594</c:v>
                </c:pt>
                <c:pt idx="882">
                  <c:v>43595</c:v>
                </c:pt>
                <c:pt idx="883">
                  <c:v>43598</c:v>
                </c:pt>
                <c:pt idx="884">
                  <c:v>43599</c:v>
                </c:pt>
                <c:pt idx="885">
                  <c:v>43600</c:v>
                </c:pt>
                <c:pt idx="886">
                  <c:v>43601</c:v>
                </c:pt>
                <c:pt idx="887">
                  <c:v>43602</c:v>
                </c:pt>
                <c:pt idx="888">
                  <c:v>43605</c:v>
                </c:pt>
                <c:pt idx="889">
                  <c:v>43606</c:v>
                </c:pt>
                <c:pt idx="890">
                  <c:v>43607</c:v>
                </c:pt>
                <c:pt idx="891">
                  <c:v>43608</c:v>
                </c:pt>
                <c:pt idx="892">
                  <c:v>43609</c:v>
                </c:pt>
                <c:pt idx="893">
                  <c:v>43612</c:v>
                </c:pt>
                <c:pt idx="894">
                  <c:v>43613</c:v>
                </c:pt>
                <c:pt idx="895">
                  <c:v>43614</c:v>
                </c:pt>
                <c:pt idx="896">
                  <c:v>43615</c:v>
                </c:pt>
                <c:pt idx="897">
                  <c:v>43616</c:v>
                </c:pt>
                <c:pt idx="898">
                  <c:v>43619</c:v>
                </c:pt>
                <c:pt idx="899">
                  <c:v>43620</c:v>
                </c:pt>
                <c:pt idx="900">
                  <c:v>43621</c:v>
                </c:pt>
                <c:pt idx="901">
                  <c:v>43622</c:v>
                </c:pt>
                <c:pt idx="902">
                  <c:v>43623</c:v>
                </c:pt>
                <c:pt idx="903">
                  <c:v>43626</c:v>
                </c:pt>
                <c:pt idx="904">
                  <c:v>43627</c:v>
                </c:pt>
                <c:pt idx="905">
                  <c:v>43628</c:v>
                </c:pt>
                <c:pt idx="906">
                  <c:v>43629</c:v>
                </c:pt>
                <c:pt idx="907">
                  <c:v>43630</c:v>
                </c:pt>
                <c:pt idx="908">
                  <c:v>43633</c:v>
                </c:pt>
                <c:pt idx="909">
                  <c:v>43634</c:v>
                </c:pt>
                <c:pt idx="910">
                  <c:v>43635</c:v>
                </c:pt>
                <c:pt idx="911">
                  <c:v>43636</c:v>
                </c:pt>
                <c:pt idx="912">
                  <c:v>43637</c:v>
                </c:pt>
                <c:pt idx="913">
                  <c:v>43640</c:v>
                </c:pt>
                <c:pt idx="914">
                  <c:v>43641</c:v>
                </c:pt>
                <c:pt idx="915">
                  <c:v>43642</c:v>
                </c:pt>
                <c:pt idx="916">
                  <c:v>43643</c:v>
                </c:pt>
                <c:pt idx="917">
                  <c:v>43644</c:v>
                </c:pt>
                <c:pt idx="918">
                  <c:v>43647</c:v>
                </c:pt>
                <c:pt idx="919">
                  <c:v>43648</c:v>
                </c:pt>
                <c:pt idx="920">
                  <c:v>43649</c:v>
                </c:pt>
                <c:pt idx="921">
                  <c:v>43650</c:v>
                </c:pt>
                <c:pt idx="922">
                  <c:v>43651</c:v>
                </c:pt>
                <c:pt idx="923">
                  <c:v>43654</c:v>
                </c:pt>
                <c:pt idx="924">
                  <c:v>43655</c:v>
                </c:pt>
                <c:pt idx="925">
                  <c:v>43656</c:v>
                </c:pt>
                <c:pt idx="926">
                  <c:v>43657</c:v>
                </c:pt>
                <c:pt idx="927">
                  <c:v>43658</c:v>
                </c:pt>
                <c:pt idx="928">
                  <c:v>43661</c:v>
                </c:pt>
                <c:pt idx="929">
                  <c:v>43662</c:v>
                </c:pt>
                <c:pt idx="930">
                  <c:v>43663</c:v>
                </c:pt>
                <c:pt idx="931">
                  <c:v>43664</c:v>
                </c:pt>
                <c:pt idx="932">
                  <c:v>43665</c:v>
                </c:pt>
                <c:pt idx="933">
                  <c:v>43668</c:v>
                </c:pt>
                <c:pt idx="934">
                  <c:v>43669</c:v>
                </c:pt>
                <c:pt idx="935">
                  <c:v>43670</c:v>
                </c:pt>
                <c:pt idx="936">
                  <c:v>43671</c:v>
                </c:pt>
                <c:pt idx="937">
                  <c:v>43672</c:v>
                </c:pt>
                <c:pt idx="938">
                  <c:v>43675</c:v>
                </c:pt>
                <c:pt idx="939">
                  <c:v>43676</c:v>
                </c:pt>
                <c:pt idx="940">
                  <c:v>43677</c:v>
                </c:pt>
                <c:pt idx="941">
                  <c:v>43678</c:v>
                </c:pt>
                <c:pt idx="942">
                  <c:v>43679</c:v>
                </c:pt>
                <c:pt idx="943">
                  <c:v>43682</c:v>
                </c:pt>
                <c:pt idx="944">
                  <c:v>43683</c:v>
                </c:pt>
                <c:pt idx="945">
                  <c:v>43684</c:v>
                </c:pt>
                <c:pt idx="946">
                  <c:v>43685</c:v>
                </c:pt>
                <c:pt idx="947">
                  <c:v>43686</c:v>
                </c:pt>
                <c:pt idx="948">
                  <c:v>43689</c:v>
                </c:pt>
                <c:pt idx="949">
                  <c:v>43690</c:v>
                </c:pt>
                <c:pt idx="950">
                  <c:v>43691</c:v>
                </c:pt>
                <c:pt idx="951">
                  <c:v>43692</c:v>
                </c:pt>
                <c:pt idx="952">
                  <c:v>43693</c:v>
                </c:pt>
                <c:pt idx="953">
                  <c:v>43696</c:v>
                </c:pt>
                <c:pt idx="954">
                  <c:v>43697</c:v>
                </c:pt>
                <c:pt idx="955">
                  <c:v>43698</c:v>
                </c:pt>
                <c:pt idx="956">
                  <c:v>43699</c:v>
                </c:pt>
                <c:pt idx="957">
                  <c:v>43700</c:v>
                </c:pt>
                <c:pt idx="958">
                  <c:v>43703</c:v>
                </c:pt>
                <c:pt idx="959">
                  <c:v>43704</c:v>
                </c:pt>
                <c:pt idx="960">
                  <c:v>43705</c:v>
                </c:pt>
                <c:pt idx="961">
                  <c:v>43706</c:v>
                </c:pt>
                <c:pt idx="962">
                  <c:v>43707</c:v>
                </c:pt>
                <c:pt idx="963">
                  <c:v>43710</c:v>
                </c:pt>
                <c:pt idx="964">
                  <c:v>43711</c:v>
                </c:pt>
                <c:pt idx="965">
                  <c:v>43712</c:v>
                </c:pt>
                <c:pt idx="966">
                  <c:v>43713</c:v>
                </c:pt>
                <c:pt idx="967">
                  <c:v>43714</c:v>
                </c:pt>
                <c:pt idx="968">
                  <c:v>43717</c:v>
                </c:pt>
                <c:pt idx="969">
                  <c:v>43718</c:v>
                </c:pt>
                <c:pt idx="970">
                  <c:v>43719</c:v>
                </c:pt>
                <c:pt idx="971">
                  <c:v>43720</c:v>
                </c:pt>
                <c:pt idx="972">
                  <c:v>43721</c:v>
                </c:pt>
                <c:pt idx="973">
                  <c:v>43724</c:v>
                </c:pt>
                <c:pt idx="974">
                  <c:v>43725</c:v>
                </c:pt>
                <c:pt idx="975">
                  <c:v>43726</c:v>
                </c:pt>
                <c:pt idx="976">
                  <c:v>43727</c:v>
                </c:pt>
                <c:pt idx="977">
                  <c:v>43728</c:v>
                </c:pt>
                <c:pt idx="978">
                  <c:v>43731</c:v>
                </c:pt>
                <c:pt idx="979">
                  <c:v>43732</c:v>
                </c:pt>
                <c:pt idx="980">
                  <c:v>43733</c:v>
                </c:pt>
                <c:pt idx="981">
                  <c:v>43734</c:v>
                </c:pt>
                <c:pt idx="982">
                  <c:v>43735</c:v>
                </c:pt>
                <c:pt idx="983">
                  <c:v>43738</c:v>
                </c:pt>
                <c:pt idx="984">
                  <c:v>43739</c:v>
                </c:pt>
                <c:pt idx="985">
                  <c:v>43740</c:v>
                </c:pt>
                <c:pt idx="986">
                  <c:v>43741</c:v>
                </c:pt>
                <c:pt idx="987">
                  <c:v>43742</c:v>
                </c:pt>
                <c:pt idx="988">
                  <c:v>43745</c:v>
                </c:pt>
                <c:pt idx="989">
                  <c:v>43746</c:v>
                </c:pt>
                <c:pt idx="990">
                  <c:v>43747</c:v>
                </c:pt>
                <c:pt idx="991">
                  <c:v>43748</c:v>
                </c:pt>
                <c:pt idx="992">
                  <c:v>43749</c:v>
                </c:pt>
                <c:pt idx="993">
                  <c:v>43752</c:v>
                </c:pt>
                <c:pt idx="994">
                  <c:v>43753</c:v>
                </c:pt>
                <c:pt idx="995">
                  <c:v>43754</c:v>
                </c:pt>
                <c:pt idx="996">
                  <c:v>43755</c:v>
                </c:pt>
                <c:pt idx="997">
                  <c:v>43756</c:v>
                </c:pt>
                <c:pt idx="998">
                  <c:v>43759</c:v>
                </c:pt>
                <c:pt idx="999">
                  <c:v>43760</c:v>
                </c:pt>
                <c:pt idx="1000">
                  <c:v>43761</c:v>
                </c:pt>
                <c:pt idx="1001">
                  <c:v>43762</c:v>
                </c:pt>
                <c:pt idx="1002">
                  <c:v>43763</c:v>
                </c:pt>
                <c:pt idx="1003">
                  <c:v>43766</c:v>
                </c:pt>
                <c:pt idx="1004">
                  <c:v>43767</c:v>
                </c:pt>
                <c:pt idx="1005">
                  <c:v>43768</c:v>
                </c:pt>
                <c:pt idx="1006">
                  <c:v>43769</c:v>
                </c:pt>
                <c:pt idx="1007">
                  <c:v>43770</c:v>
                </c:pt>
                <c:pt idx="1008">
                  <c:v>43773</c:v>
                </c:pt>
                <c:pt idx="1009">
                  <c:v>43774</c:v>
                </c:pt>
                <c:pt idx="1010">
                  <c:v>43775</c:v>
                </c:pt>
                <c:pt idx="1011">
                  <c:v>43776</c:v>
                </c:pt>
                <c:pt idx="1012">
                  <c:v>43777</c:v>
                </c:pt>
                <c:pt idx="1013">
                  <c:v>43780</c:v>
                </c:pt>
                <c:pt idx="1014">
                  <c:v>43781</c:v>
                </c:pt>
                <c:pt idx="1015">
                  <c:v>43782</c:v>
                </c:pt>
                <c:pt idx="1016">
                  <c:v>43783</c:v>
                </c:pt>
                <c:pt idx="1017">
                  <c:v>43784</c:v>
                </c:pt>
                <c:pt idx="1018">
                  <c:v>43787</c:v>
                </c:pt>
                <c:pt idx="1019">
                  <c:v>43788</c:v>
                </c:pt>
                <c:pt idx="1020">
                  <c:v>43789</c:v>
                </c:pt>
                <c:pt idx="1021">
                  <c:v>43790</c:v>
                </c:pt>
                <c:pt idx="1022">
                  <c:v>43791</c:v>
                </c:pt>
                <c:pt idx="1023">
                  <c:v>43794</c:v>
                </c:pt>
                <c:pt idx="1024">
                  <c:v>43795</c:v>
                </c:pt>
                <c:pt idx="1025">
                  <c:v>43796</c:v>
                </c:pt>
                <c:pt idx="1026">
                  <c:v>43797</c:v>
                </c:pt>
                <c:pt idx="1027">
                  <c:v>43798</c:v>
                </c:pt>
                <c:pt idx="1028">
                  <c:v>43801</c:v>
                </c:pt>
                <c:pt idx="1029">
                  <c:v>43802</c:v>
                </c:pt>
                <c:pt idx="1030">
                  <c:v>43803</c:v>
                </c:pt>
                <c:pt idx="1031">
                  <c:v>43804</c:v>
                </c:pt>
                <c:pt idx="1032">
                  <c:v>43805</c:v>
                </c:pt>
                <c:pt idx="1033">
                  <c:v>43808</c:v>
                </c:pt>
                <c:pt idx="1034">
                  <c:v>43809</c:v>
                </c:pt>
                <c:pt idx="1035">
                  <c:v>43810</c:v>
                </c:pt>
                <c:pt idx="1036">
                  <c:v>43811</c:v>
                </c:pt>
                <c:pt idx="1037">
                  <c:v>43812</c:v>
                </c:pt>
                <c:pt idx="1038">
                  <c:v>43815</c:v>
                </c:pt>
                <c:pt idx="1039">
                  <c:v>43816</c:v>
                </c:pt>
                <c:pt idx="1040">
                  <c:v>43817</c:v>
                </c:pt>
                <c:pt idx="1041">
                  <c:v>43818</c:v>
                </c:pt>
                <c:pt idx="1042">
                  <c:v>43819</c:v>
                </c:pt>
                <c:pt idx="1043">
                  <c:v>43822</c:v>
                </c:pt>
                <c:pt idx="1044">
                  <c:v>43823</c:v>
                </c:pt>
                <c:pt idx="1045">
                  <c:v>43824</c:v>
                </c:pt>
                <c:pt idx="1046">
                  <c:v>43825</c:v>
                </c:pt>
                <c:pt idx="1047">
                  <c:v>43826</c:v>
                </c:pt>
                <c:pt idx="1048">
                  <c:v>43829</c:v>
                </c:pt>
                <c:pt idx="1049">
                  <c:v>43830</c:v>
                </c:pt>
                <c:pt idx="1050">
                  <c:v>43832</c:v>
                </c:pt>
                <c:pt idx="1051">
                  <c:v>43833</c:v>
                </c:pt>
                <c:pt idx="1052">
                  <c:v>43836</c:v>
                </c:pt>
                <c:pt idx="1053">
                  <c:v>43837</c:v>
                </c:pt>
                <c:pt idx="1054">
                  <c:v>43838</c:v>
                </c:pt>
                <c:pt idx="1055">
                  <c:v>43839</c:v>
                </c:pt>
                <c:pt idx="1056">
                  <c:v>43840</c:v>
                </c:pt>
                <c:pt idx="1057">
                  <c:v>43843</c:v>
                </c:pt>
                <c:pt idx="1058">
                  <c:v>43844</c:v>
                </c:pt>
                <c:pt idx="1059">
                  <c:v>43845</c:v>
                </c:pt>
                <c:pt idx="1060">
                  <c:v>43846</c:v>
                </c:pt>
                <c:pt idx="1061">
                  <c:v>43847</c:v>
                </c:pt>
                <c:pt idx="1062">
                  <c:v>43851</c:v>
                </c:pt>
                <c:pt idx="1063">
                  <c:v>43852</c:v>
                </c:pt>
                <c:pt idx="1064">
                  <c:v>43853</c:v>
                </c:pt>
                <c:pt idx="1065">
                  <c:v>43854</c:v>
                </c:pt>
                <c:pt idx="1066">
                  <c:v>43857</c:v>
                </c:pt>
                <c:pt idx="1067">
                  <c:v>43858</c:v>
                </c:pt>
                <c:pt idx="1068">
                  <c:v>43859</c:v>
                </c:pt>
                <c:pt idx="1069">
                  <c:v>43860</c:v>
                </c:pt>
                <c:pt idx="1070">
                  <c:v>43861</c:v>
                </c:pt>
                <c:pt idx="1071">
                  <c:v>43864</c:v>
                </c:pt>
                <c:pt idx="1072">
                  <c:v>43865</c:v>
                </c:pt>
                <c:pt idx="1073">
                  <c:v>43866</c:v>
                </c:pt>
                <c:pt idx="1074">
                  <c:v>43867</c:v>
                </c:pt>
                <c:pt idx="1075">
                  <c:v>43868</c:v>
                </c:pt>
                <c:pt idx="1076">
                  <c:v>43871</c:v>
                </c:pt>
                <c:pt idx="1077">
                  <c:v>43872</c:v>
                </c:pt>
                <c:pt idx="1078">
                  <c:v>43873</c:v>
                </c:pt>
                <c:pt idx="1079">
                  <c:v>43874</c:v>
                </c:pt>
                <c:pt idx="1080">
                  <c:v>43875</c:v>
                </c:pt>
                <c:pt idx="1081">
                  <c:v>43879</c:v>
                </c:pt>
                <c:pt idx="1082">
                  <c:v>43880</c:v>
                </c:pt>
                <c:pt idx="1083">
                  <c:v>43881</c:v>
                </c:pt>
                <c:pt idx="1084">
                  <c:v>43882</c:v>
                </c:pt>
                <c:pt idx="1085">
                  <c:v>43885</c:v>
                </c:pt>
                <c:pt idx="1086">
                  <c:v>43886</c:v>
                </c:pt>
                <c:pt idx="1087">
                  <c:v>43887</c:v>
                </c:pt>
                <c:pt idx="1088">
                  <c:v>43888</c:v>
                </c:pt>
                <c:pt idx="1089">
                  <c:v>43889</c:v>
                </c:pt>
                <c:pt idx="1090">
                  <c:v>43892</c:v>
                </c:pt>
                <c:pt idx="1091">
                  <c:v>43893</c:v>
                </c:pt>
                <c:pt idx="1092">
                  <c:v>43894</c:v>
                </c:pt>
                <c:pt idx="1093">
                  <c:v>43895</c:v>
                </c:pt>
                <c:pt idx="1094">
                  <c:v>43896</c:v>
                </c:pt>
                <c:pt idx="1095">
                  <c:v>43899</c:v>
                </c:pt>
                <c:pt idx="1096">
                  <c:v>43900</c:v>
                </c:pt>
                <c:pt idx="1097">
                  <c:v>43901</c:v>
                </c:pt>
                <c:pt idx="1098">
                  <c:v>43902</c:v>
                </c:pt>
                <c:pt idx="1099">
                  <c:v>43903</c:v>
                </c:pt>
                <c:pt idx="1100">
                  <c:v>43906</c:v>
                </c:pt>
                <c:pt idx="1101">
                  <c:v>43907</c:v>
                </c:pt>
                <c:pt idx="1102">
                  <c:v>43908</c:v>
                </c:pt>
                <c:pt idx="1103">
                  <c:v>43909</c:v>
                </c:pt>
                <c:pt idx="1104">
                  <c:v>43910</c:v>
                </c:pt>
                <c:pt idx="1105">
                  <c:v>43913</c:v>
                </c:pt>
                <c:pt idx="1106">
                  <c:v>43914</c:v>
                </c:pt>
                <c:pt idx="1107">
                  <c:v>43915</c:v>
                </c:pt>
                <c:pt idx="1108">
                  <c:v>43916</c:v>
                </c:pt>
                <c:pt idx="1109">
                  <c:v>43917</c:v>
                </c:pt>
                <c:pt idx="1110">
                  <c:v>43920</c:v>
                </c:pt>
                <c:pt idx="1111">
                  <c:v>43921</c:v>
                </c:pt>
                <c:pt idx="1112">
                  <c:v>43922</c:v>
                </c:pt>
                <c:pt idx="1113">
                  <c:v>43923</c:v>
                </c:pt>
                <c:pt idx="1114">
                  <c:v>43924</c:v>
                </c:pt>
                <c:pt idx="1115">
                  <c:v>43927</c:v>
                </c:pt>
                <c:pt idx="1116">
                  <c:v>43928</c:v>
                </c:pt>
                <c:pt idx="1117">
                  <c:v>43929</c:v>
                </c:pt>
                <c:pt idx="1118">
                  <c:v>43930</c:v>
                </c:pt>
                <c:pt idx="1119">
                  <c:v>43934</c:v>
                </c:pt>
                <c:pt idx="1120">
                  <c:v>43935</c:v>
                </c:pt>
                <c:pt idx="1121">
                  <c:v>43936</c:v>
                </c:pt>
                <c:pt idx="1122">
                  <c:v>43937</c:v>
                </c:pt>
                <c:pt idx="1123">
                  <c:v>43938</c:v>
                </c:pt>
                <c:pt idx="1124">
                  <c:v>43941</c:v>
                </c:pt>
                <c:pt idx="1125">
                  <c:v>43942</c:v>
                </c:pt>
                <c:pt idx="1126">
                  <c:v>43943</c:v>
                </c:pt>
                <c:pt idx="1127">
                  <c:v>43944</c:v>
                </c:pt>
                <c:pt idx="1128">
                  <c:v>43945</c:v>
                </c:pt>
                <c:pt idx="1129">
                  <c:v>43948</c:v>
                </c:pt>
                <c:pt idx="1130">
                  <c:v>43949</c:v>
                </c:pt>
                <c:pt idx="1131">
                  <c:v>43950</c:v>
                </c:pt>
                <c:pt idx="1132">
                  <c:v>43951</c:v>
                </c:pt>
                <c:pt idx="1133">
                  <c:v>43952</c:v>
                </c:pt>
                <c:pt idx="1134">
                  <c:v>43955</c:v>
                </c:pt>
                <c:pt idx="1135">
                  <c:v>43956</c:v>
                </c:pt>
                <c:pt idx="1136">
                  <c:v>43957</c:v>
                </c:pt>
                <c:pt idx="1137">
                  <c:v>43958</c:v>
                </c:pt>
                <c:pt idx="1138">
                  <c:v>43959</c:v>
                </c:pt>
                <c:pt idx="1139">
                  <c:v>43962</c:v>
                </c:pt>
                <c:pt idx="1140">
                  <c:v>43963</c:v>
                </c:pt>
                <c:pt idx="1141">
                  <c:v>43964</c:v>
                </c:pt>
                <c:pt idx="1142">
                  <c:v>43965</c:v>
                </c:pt>
                <c:pt idx="1143">
                  <c:v>43966</c:v>
                </c:pt>
                <c:pt idx="1144">
                  <c:v>43969</c:v>
                </c:pt>
                <c:pt idx="1145">
                  <c:v>43970</c:v>
                </c:pt>
                <c:pt idx="1146">
                  <c:v>43971</c:v>
                </c:pt>
                <c:pt idx="1147">
                  <c:v>43972</c:v>
                </c:pt>
                <c:pt idx="1148">
                  <c:v>43973</c:v>
                </c:pt>
                <c:pt idx="1149">
                  <c:v>43977</c:v>
                </c:pt>
                <c:pt idx="1150">
                  <c:v>43978</c:v>
                </c:pt>
                <c:pt idx="1151">
                  <c:v>43979</c:v>
                </c:pt>
                <c:pt idx="1152">
                  <c:v>43980</c:v>
                </c:pt>
                <c:pt idx="1153">
                  <c:v>43983</c:v>
                </c:pt>
                <c:pt idx="1154">
                  <c:v>43984</c:v>
                </c:pt>
                <c:pt idx="1155">
                  <c:v>43985</c:v>
                </c:pt>
                <c:pt idx="1156">
                  <c:v>43986</c:v>
                </c:pt>
                <c:pt idx="1157">
                  <c:v>43987</c:v>
                </c:pt>
                <c:pt idx="1158">
                  <c:v>43990</c:v>
                </c:pt>
                <c:pt idx="1159">
                  <c:v>43991</c:v>
                </c:pt>
                <c:pt idx="1160">
                  <c:v>43992</c:v>
                </c:pt>
                <c:pt idx="1161">
                  <c:v>43993</c:v>
                </c:pt>
                <c:pt idx="1162">
                  <c:v>43994</c:v>
                </c:pt>
                <c:pt idx="1163">
                  <c:v>43997</c:v>
                </c:pt>
                <c:pt idx="1164">
                  <c:v>43998</c:v>
                </c:pt>
                <c:pt idx="1165">
                  <c:v>43999</c:v>
                </c:pt>
                <c:pt idx="1166">
                  <c:v>44000</c:v>
                </c:pt>
                <c:pt idx="1167">
                  <c:v>44001</c:v>
                </c:pt>
                <c:pt idx="1168">
                  <c:v>44004</c:v>
                </c:pt>
                <c:pt idx="1169">
                  <c:v>44005</c:v>
                </c:pt>
                <c:pt idx="1170">
                  <c:v>44006</c:v>
                </c:pt>
                <c:pt idx="1171">
                  <c:v>44007</c:v>
                </c:pt>
                <c:pt idx="1172">
                  <c:v>44008</c:v>
                </c:pt>
                <c:pt idx="1173">
                  <c:v>44011</c:v>
                </c:pt>
                <c:pt idx="1174">
                  <c:v>44012</c:v>
                </c:pt>
                <c:pt idx="1175">
                  <c:v>44013</c:v>
                </c:pt>
                <c:pt idx="1176">
                  <c:v>44014</c:v>
                </c:pt>
                <c:pt idx="1177">
                  <c:v>44018</c:v>
                </c:pt>
                <c:pt idx="1178">
                  <c:v>44019</c:v>
                </c:pt>
                <c:pt idx="1179">
                  <c:v>44020</c:v>
                </c:pt>
                <c:pt idx="1180">
                  <c:v>44021</c:v>
                </c:pt>
                <c:pt idx="1181">
                  <c:v>44022</c:v>
                </c:pt>
                <c:pt idx="1182">
                  <c:v>44025</c:v>
                </c:pt>
                <c:pt idx="1183">
                  <c:v>44026</c:v>
                </c:pt>
                <c:pt idx="1184">
                  <c:v>44027</c:v>
                </c:pt>
                <c:pt idx="1185">
                  <c:v>44028</c:v>
                </c:pt>
                <c:pt idx="1186">
                  <c:v>44029</c:v>
                </c:pt>
                <c:pt idx="1187">
                  <c:v>44032</c:v>
                </c:pt>
                <c:pt idx="1188">
                  <c:v>44033</c:v>
                </c:pt>
                <c:pt idx="1189">
                  <c:v>44034</c:v>
                </c:pt>
                <c:pt idx="1190">
                  <c:v>44035</c:v>
                </c:pt>
                <c:pt idx="1191">
                  <c:v>44036</c:v>
                </c:pt>
                <c:pt idx="1192">
                  <c:v>44039</c:v>
                </c:pt>
                <c:pt idx="1193">
                  <c:v>44040</c:v>
                </c:pt>
                <c:pt idx="1194">
                  <c:v>44041</c:v>
                </c:pt>
                <c:pt idx="1195">
                  <c:v>44042</c:v>
                </c:pt>
                <c:pt idx="1196">
                  <c:v>44043</c:v>
                </c:pt>
                <c:pt idx="1197">
                  <c:v>44046</c:v>
                </c:pt>
                <c:pt idx="1198">
                  <c:v>44047</c:v>
                </c:pt>
                <c:pt idx="1199">
                  <c:v>44048</c:v>
                </c:pt>
                <c:pt idx="1200">
                  <c:v>44049</c:v>
                </c:pt>
                <c:pt idx="1201">
                  <c:v>44050</c:v>
                </c:pt>
                <c:pt idx="1202">
                  <c:v>44053</c:v>
                </c:pt>
                <c:pt idx="1203">
                  <c:v>44054</c:v>
                </c:pt>
                <c:pt idx="1204">
                  <c:v>44055</c:v>
                </c:pt>
                <c:pt idx="1205">
                  <c:v>44056</c:v>
                </c:pt>
                <c:pt idx="1206">
                  <c:v>44057</c:v>
                </c:pt>
                <c:pt idx="1207">
                  <c:v>44060</c:v>
                </c:pt>
                <c:pt idx="1208">
                  <c:v>44061</c:v>
                </c:pt>
                <c:pt idx="1209">
                  <c:v>44062</c:v>
                </c:pt>
                <c:pt idx="1210">
                  <c:v>44063</c:v>
                </c:pt>
                <c:pt idx="1211">
                  <c:v>44064</c:v>
                </c:pt>
                <c:pt idx="1212">
                  <c:v>44067</c:v>
                </c:pt>
                <c:pt idx="1213">
                  <c:v>44068</c:v>
                </c:pt>
                <c:pt idx="1214">
                  <c:v>44069</c:v>
                </c:pt>
                <c:pt idx="1215">
                  <c:v>44070</c:v>
                </c:pt>
                <c:pt idx="1216">
                  <c:v>44071</c:v>
                </c:pt>
                <c:pt idx="1217">
                  <c:v>44074</c:v>
                </c:pt>
                <c:pt idx="1218">
                  <c:v>44075</c:v>
                </c:pt>
                <c:pt idx="1219">
                  <c:v>44076</c:v>
                </c:pt>
                <c:pt idx="1220">
                  <c:v>44077</c:v>
                </c:pt>
                <c:pt idx="1221">
                  <c:v>44078</c:v>
                </c:pt>
                <c:pt idx="1222">
                  <c:v>44082</c:v>
                </c:pt>
                <c:pt idx="1223">
                  <c:v>44083</c:v>
                </c:pt>
                <c:pt idx="1224">
                  <c:v>44084</c:v>
                </c:pt>
                <c:pt idx="1225">
                  <c:v>44085</c:v>
                </c:pt>
                <c:pt idx="1226">
                  <c:v>44088</c:v>
                </c:pt>
                <c:pt idx="1227">
                  <c:v>44089</c:v>
                </c:pt>
                <c:pt idx="1228">
                  <c:v>44090</c:v>
                </c:pt>
                <c:pt idx="1229">
                  <c:v>44091</c:v>
                </c:pt>
                <c:pt idx="1230">
                  <c:v>44092</c:v>
                </c:pt>
                <c:pt idx="1231">
                  <c:v>44095</c:v>
                </c:pt>
                <c:pt idx="1232">
                  <c:v>44096</c:v>
                </c:pt>
                <c:pt idx="1233">
                  <c:v>44097</c:v>
                </c:pt>
                <c:pt idx="1234">
                  <c:v>44098</c:v>
                </c:pt>
                <c:pt idx="1235">
                  <c:v>44099</c:v>
                </c:pt>
                <c:pt idx="1236">
                  <c:v>44102</c:v>
                </c:pt>
                <c:pt idx="1237">
                  <c:v>44103</c:v>
                </c:pt>
                <c:pt idx="1238">
                  <c:v>44104</c:v>
                </c:pt>
                <c:pt idx="1239">
                  <c:v>44105</c:v>
                </c:pt>
                <c:pt idx="1240">
                  <c:v>44106</c:v>
                </c:pt>
                <c:pt idx="1241">
                  <c:v>44109</c:v>
                </c:pt>
                <c:pt idx="1242">
                  <c:v>44110</c:v>
                </c:pt>
                <c:pt idx="1243">
                  <c:v>44111</c:v>
                </c:pt>
                <c:pt idx="1244">
                  <c:v>44112</c:v>
                </c:pt>
                <c:pt idx="1245">
                  <c:v>44113</c:v>
                </c:pt>
                <c:pt idx="1246">
                  <c:v>44116</c:v>
                </c:pt>
                <c:pt idx="1247">
                  <c:v>44117</c:v>
                </c:pt>
                <c:pt idx="1248">
                  <c:v>44118</c:v>
                </c:pt>
                <c:pt idx="1249">
                  <c:v>44119</c:v>
                </c:pt>
                <c:pt idx="1250">
                  <c:v>44120</c:v>
                </c:pt>
                <c:pt idx="1251">
                  <c:v>44123</c:v>
                </c:pt>
                <c:pt idx="1252">
                  <c:v>44124</c:v>
                </c:pt>
                <c:pt idx="1253">
                  <c:v>44125</c:v>
                </c:pt>
                <c:pt idx="1254">
                  <c:v>44126</c:v>
                </c:pt>
                <c:pt idx="1255">
                  <c:v>44127</c:v>
                </c:pt>
                <c:pt idx="1256">
                  <c:v>44130</c:v>
                </c:pt>
                <c:pt idx="1257">
                  <c:v>44131</c:v>
                </c:pt>
                <c:pt idx="1258">
                  <c:v>44132</c:v>
                </c:pt>
                <c:pt idx="1259">
                  <c:v>44133</c:v>
                </c:pt>
                <c:pt idx="1260">
                  <c:v>44134</c:v>
                </c:pt>
                <c:pt idx="1261">
                  <c:v>44137</c:v>
                </c:pt>
                <c:pt idx="1262">
                  <c:v>44138</c:v>
                </c:pt>
                <c:pt idx="1263">
                  <c:v>44139</c:v>
                </c:pt>
                <c:pt idx="1264">
                  <c:v>44140</c:v>
                </c:pt>
                <c:pt idx="1265">
                  <c:v>44141</c:v>
                </c:pt>
                <c:pt idx="1266">
                  <c:v>44144</c:v>
                </c:pt>
                <c:pt idx="1267">
                  <c:v>44145</c:v>
                </c:pt>
                <c:pt idx="1268">
                  <c:v>44146</c:v>
                </c:pt>
              </c:numCache>
            </c:numRef>
          </c:cat>
          <c:val>
            <c:numRef>
              <c:f>'Indexed 5 Year Graphss'!$B$2:$B$1270</c:f>
              <c:numCache>
                <c:formatCode>General</c:formatCode>
                <c:ptCount val="1269"/>
                <c:pt idx="0">
                  <c:v>100</c:v>
                </c:pt>
                <c:pt idx="1">
                  <c:v>99.288735995537166</c:v>
                </c:pt>
                <c:pt idx="2">
                  <c:v>99.093487053135604</c:v>
                </c:pt>
                <c:pt idx="3">
                  <c:v>102.58472409464923</c:v>
                </c:pt>
                <c:pt idx="4">
                  <c:v>103.38431500162706</c:v>
                </c:pt>
                <c:pt idx="5">
                  <c:v>103.77016410208731</c:v>
                </c:pt>
                <c:pt idx="6">
                  <c:v>104.13276928083306</c:v>
                </c:pt>
                <c:pt idx="7">
                  <c:v>105.09041885546928</c:v>
                </c:pt>
                <c:pt idx="8">
                  <c:v>105.07647250244061</c:v>
                </c:pt>
                <c:pt idx="9">
                  <c:v>105.26242387615639</c:v>
                </c:pt>
                <c:pt idx="10">
                  <c:v>104.96955046255405</c:v>
                </c:pt>
                <c:pt idx="11">
                  <c:v>105.02068709032588</c:v>
                </c:pt>
                <c:pt idx="12">
                  <c:v>101.88275765887221</c:v>
                </c:pt>
                <c:pt idx="13">
                  <c:v>102.36623123053322</c:v>
                </c:pt>
                <c:pt idx="14">
                  <c:v>101.78048440332851</c:v>
                </c:pt>
                <c:pt idx="15">
                  <c:v>100.16270745200131</c:v>
                </c:pt>
                <c:pt idx="16">
                  <c:v>101.52480126446932</c:v>
                </c:pt>
                <c:pt idx="17">
                  <c:v>101.86881130584351</c:v>
                </c:pt>
                <c:pt idx="18">
                  <c:v>101.72005020687089</c:v>
                </c:pt>
                <c:pt idx="19">
                  <c:v>101.1296545953233</c:v>
                </c:pt>
                <c:pt idx="20">
                  <c:v>101.75259169727116</c:v>
                </c:pt>
                <c:pt idx="21">
                  <c:v>100.97159592766491</c:v>
                </c:pt>
                <c:pt idx="22">
                  <c:v>100.68337129840548</c:v>
                </c:pt>
                <c:pt idx="23">
                  <c:v>99.874482822741854</c:v>
                </c:pt>
                <c:pt idx="24">
                  <c:v>101.11105945795174</c:v>
                </c:pt>
                <c:pt idx="25">
                  <c:v>100.05113662777183</c:v>
                </c:pt>
                <c:pt idx="26">
                  <c:v>98.637906187531954</c:v>
                </c:pt>
                <c:pt idx="27">
                  <c:v>100.16735623634419</c:v>
                </c:pt>
                <c:pt idx="28">
                  <c:v>101.14824973269489</c:v>
                </c:pt>
                <c:pt idx="29">
                  <c:v>101.31095718469621</c:v>
                </c:pt>
                <c:pt idx="30">
                  <c:v>101.60383059829854</c:v>
                </c:pt>
                <c:pt idx="31">
                  <c:v>101.53409883315511</c:v>
                </c:pt>
                <c:pt idx="32">
                  <c:v>102.49174840779136</c:v>
                </c:pt>
                <c:pt idx="33">
                  <c:v>102.18027985681744</c:v>
                </c:pt>
                <c:pt idx="34">
                  <c:v>100.94835200595045</c:v>
                </c:pt>
                <c:pt idx="35">
                  <c:v>99.116730974850071</c:v>
                </c:pt>
                <c:pt idx="36">
                  <c:v>101.4643670680117</c:v>
                </c:pt>
                <c:pt idx="37">
                  <c:v>101.17149365440936</c:v>
                </c:pt>
                <c:pt idx="38">
                  <c:v>99.153921249593225</c:v>
                </c:pt>
                <c:pt idx="39">
                  <c:v>98.977267444563239</c:v>
                </c:pt>
                <c:pt idx="40">
                  <c:v>100.11157082422946</c:v>
                </c:pt>
                <c:pt idx="41">
                  <c:v>101.32490353772488</c:v>
                </c:pt>
                <c:pt idx="42">
                  <c:v>99.669936311654496</c:v>
                </c:pt>
                <c:pt idx="43">
                  <c:v>100.60899074891914</c:v>
                </c:pt>
                <c:pt idx="44">
                  <c:v>100.40909302217469</c:v>
                </c:pt>
                <c:pt idx="45">
                  <c:v>100.08367811817209</c:v>
                </c:pt>
                <c:pt idx="46">
                  <c:v>97.810422574496769</c:v>
                </c:pt>
                <c:pt idx="47">
                  <c:v>97.991725163869631</c:v>
                </c:pt>
                <c:pt idx="48">
                  <c:v>98.572823206731428</c:v>
                </c:pt>
                <c:pt idx="49">
                  <c:v>98.09399841941331</c:v>
                </c:pt>
                <c:pt idx="50">
                  <c:v>97.591929710380725</c:v>
                </c:pt>
                <c:pt idx="51">
                  <c:v>96.629631351401613</c:v>
                </c:pt>
                <c:pt idx="52">
                  <c:v>96.071777230254284</c:v>
                </c:pt>
                <c:pt idx="53">
                  <c:v>98.08934963507042</c:v>
                </c:pt>
                <c:pt idx="54">
                  <c:v>97.531495513923105</c:v>
                </c:pt>
                <c:pt idx="55">
                  <c:v>97.833666496211222</c:v>
                </c:pt>
                <c:pt idx="56">
                  <c:v>98.98191622890613</c:v>
                </c:pt>
                <c:pt idx="57">
                  <c:v>97.722095671981776</c:v>
                </c:pt>
                <c:pt idx="58">
                  <c:v>98.526335363302479</c:v>
                </c:pt>
                <c:pt idx="59">
                  <c:v>99.730370508112117</c:v>
                </c:pt>
                <c:pt idx="60">
                  <c:v>100.4044442378318</c:v>
                </c:pt>
                <c:pt idx="61">
                  <c:v>99.460741016224247</c:v>
                </c:pt>
                <c:pt idx="62">
                  <c:v>96.313514016084795</c:v>
                </c:pt>
                <c:pt idx="63">
                  <c:v>95.802147738366415</c:v>
                </c:pt>
                <c:pt idx="64">
                  <c:v>97.159592766491556</c:v>
                </c:pt>
                <c:pt idx="65">
                  <c:v>98.898238110734042</c:v>
                </c:pt>
                <c:pt idx="66">
                  <c:v>99.576960624796612</c:v>
                </c:pt>
                <c:pt idx="67">
                  <c:v>99.307331132908743</c:v>
                </c:pt>
                <c:pt idx="68">
                  <c:v>99.953512156571051</c:v>
                </c:pt>
                <c:pt idx="69">
                  <c:v>100.01859513737156</c:v>
                </c:pt>
                <c:pt idx="70">
                  <c:v>100.70661522011991</c:v>
                </c:pt>
                <c:pt idx="71">
                  <c:v>102.28720189670402</c:v>
                </c:pt>
                <c:pt idx="72">
                  <c:v>100.99019106503648</c:v>
                </c:pt>
                <c:pt idx="73">
                  <c:v>100.3161173353168</c:v>
                </c:pt>
                <c:pt idx="74">
                  <c:v>101.40393287155408</c:v>
                </c:pt>
                <c:pt idx="75">
                  <c:v>100.97159592766491</c:v>
                </c:pt>
                <c:pt idx="76">
                  <c:v>101.58523546092697</c:v>
                </c:pt>
                <c:pt idx="77">
                  <c:v>101.67821114778486</c:v>
                </c:pt>
                <c:pt idx="78">
                  <c:v>100.33936125703129</c:v>
                </c:pt>
                <c:pt idx="79">
                  <c:v>100.10692203988656</c:v>
                </c:pt>
                <c:pt idx="80">
                  <c:v>100.60434196457626</c:v>
                </c:pt>
                <c:pt idx="81">
                  <c:v>100.67407372971968</c:v>
                </c:pt>
                <c:pt idx="82">
                  <c:v>100.90186416252149</c:v>
                </c:pt>
                <c:pt idx="83">
                  <c:v>100.69266886709126</c:v>
                </c:pt>
                <c:pt idx="84">
                  <c:v>100.90186416252149</c:v>
                </c:pt>
                <c:pt idx="85">
                  <c:v>101.43182557761146</c:v>
                </c:pt>
                <c:pt idx="86">
                  <c:v>101.92459671795824</c:v>
                </c:pt>
                <c:pt idx="87">
                  <c:v>102.69629491887871</c:v>
                </c:pt>
                <c:pt idx="88">
                  <c:v>102.85900237088002</c:v>
                </c:pt>
                <c:pt idx="89">
                  <c:v>102.61261680070662</c:v>
                </c:pt>
                <c:pt idx="90">
                  <c:v>102.85900237088002</c:v>
                </c:pt>
                <c:pt idx="91">
                  <c:v>101.34349867509647</c:v>
                </c:pt>
                <c:pt idx="92">
                  <c:v>101.83626981544325</c:v>
                </c:pt>
                <c:pt idx="93">
                  <c:v>102.62656315373529</c:v>
                </c:pt>
                <c:pt idx="94">
                  <c:v>103.64929570917205</c:v>
                </c:pt>
                <c:pt idx="95">
                  <c:v>102.97057319510947</c:v>
                </c:pt>
                <c:pt idx="96">
                  <c:v>103.71902747431547</c:v>
                </c:pt>
                <c:pt idx="97">
                  <c:v>104.19320347729068</c:v>
                </c:pt>
                <c:pt idx="98">
                  <c:v>104.88587234438194</c:v>
                </c:pt>
                <c:pt idx="99">
                  <c:v>105.35539956301427</c:v>
                </c:pt>
                <c:pt idx="100">
                  <c:v>105.28566779787086</c:v>
                </c:pt>
                <c:pt idx="101">
                  <c:v>105.20198967969876</c:v>
                </c:pt>
                <c:pt idx="102">
                  <c:v>104.43494026312119</c:v>
                </c:pt>
                <c:pt idx="103">
                  <c:v>105.05322858072613</c:v>
                </c:pt>
                <c:pt idx="104">
                  <c:v>105.23917995444189</c:v>
                </c:pt>
                <c:pt idx="105">
                  <c:v>104.80219422620985</c:v>
                </c:pt>
                <c:pt idx="106">
                  <c:v>104.97419924689693</c:v>
                </c:pt>
                <c:pt idx="107">
                  <c:v>105.59248756450188</c:v>
                </c:pt>
                <c:pt idx="108">
                  <c:v>105.29961415089953</c:v>
                </c:pt>
                <c:pt idx="109">
                  <c:v>105.33215564129981</c:v>
                </c:pt>
                <c:pt idx="110">
                  <c:v>105.09506763981219</c:v>
                </c:pt>
                <c:pt idx="111">
                  <c:v>105.44837524987216</c:v>
                </c:pt>
                <c:pt idx="112">
                  <c:v>105.20198967969876</c:v>
                </c:pt>
                <c:pt idx="113">
                  <c:v>107.92617730463483</c:v>
                </c:pt>
                <c:pt idx="114">
                  <c:v>108.61884617172608</c:v>
                </c:pt>
                <c:pt idx="115">
                  <c:v>108.18650922783691</c:v>
                </c:pt>
                <c:pt idx="116">
                  <c:v>108.02845056017851</c:v>
                </c:pt>
                <c:pt idx="117">
                  <c:v>108.42824601366743</c:v>
                </c:pt>
                <c:pt idx="118">
                  <c:v>109.10696852772999</c:v>
                </c:pt>
                <c:pt idx="119">
                  <c:v>109.71595927664914</c:v>
                </c:pt>
                <c:pt idx="120">
                  <c:v>110.70615034168563</c:v>
                </c:pt>
                <c:pt idx="121">
                  <c:v>111.69169262237924</c:v>
                </c:pt>
                <c:pt idx="122">
                  <c:v>111.71958532843659</c:v>
                </c:pt>
                <c:pt idx="123">
                  <c:v>113.59769420296593</c:v>
                </c:pt>
                <c:pt idx="124">
                  <c:v>112.42155176421366</c:v>
                </c:pt>
                <c:pt idx="125">
                  <c:v>113.86732369485379</c:v>
                </c:pt>
                <c:pt idx="126">
                  <c:v>112.55636651015759</c:v>
                </c:pt>
                <c:pt idx="127">
                  <c:v>112.9515131793036</c:v>
                </c:pt>
                <c:pt idx="128">
                  <c:v>112.28208823392683</c:v>
                </c:pt>
                <c:pt idx="129">
                  <c:v>112.3053321556413</c:v>
                </c:pt>
                <c:pt idx="130">
                  <c:v>111.05480916740271</c:v>
                </c:pt>
                <c:pt idx="131">
                  <c:v>111.60336571986424</c:v>
                </c:pt>
                <c:pt idx="132">
                  <c:v>111.34768258100507</c:v>
                </c:pt>
                <c:pt idx="133">
                  <c:v>112.02175631072473</c:v>
                </c:pt>
                <c:pt idx="134">
                  <c:v>111.96132211426711</c:v>
                </c:pt>
                <c:pt idx="135">
                  <c:v>112.28673701826972</c:v>
                </c:pt>
                <c:pt idx="136">
                  <c:v>111.61266328855004</c:v>
                </c:pt>
                <c:pt idx="137">
                  <c:v>109.81823253219282</c:v>
                </c:pt>
                <c:pt idx="138">
                  <c:v>110.67825763562828</c:v>
                </c:pt>
                <c:pt idx="139">
                  <c:v>110.56203802705593</c:v>
                </c:pt>
                <c:pt idx="140">
                  <c:v>111.06875552043138</c:v>
                </c:pt>
                <c:pt idx="141">
                  <c:v>111.29189716889034</c:v>
                </c:pt>
                <c:pt idx="142">
                  <c:v>111.33838501231928</c:v>
                </c:pt>
                <c:pt idx="143">
                  <c:v>111.74747803449397</c:v>
                </c:pt>
                <c:pt idx="144">
                  <c:v>111.88229278043791</c:v>
                </c:pt>
                <c:pt idx="145">
                  <c:v>111.84045372135188</c:v>
                </c:pt>
                <c:pt idx="146">
                  <c:v>110.61782343917064</c:v>
                </c:pt>
                <c:pt idx="147">
                  <c:v>111.43136069917716</c:v>
                </c:pt>
                <c:pt idx="148">
                  <c:v>111.31514109060478</c:v>
                </c:pt>
                <c:pt idx="149">
                  <c:v>111.51039003300636</c:v>
                </c:pt>
                <c:pt idx="150">
                  <c:v>110.43652084979779</c:v>
                </c:pt>
                <c:pt idx="151">
                  <c:v>110.93858955883036</c:v>
                </c:pt>
                <c:pt idx="152">
                  <c:v>110.89675049974433</c:v>
                </c:pt>
                <c:pt idx="153">
                  <c:v>110.72009669471431</c:v>
                </c:pt>
                <c:pt idx="154">
                  <c:v>111.57082422946398</c:v>
                </c:pt>
                <c:pt idx="155">
                  <c:v>111.43136069917716</c:v>
                </c:pt>
                <c:pt idx="156">
                  <c:v>111.24076054111849</c:v>
                </c:pt>
                <c:pt idx="157">
                  <c:v>111.99386360466737</c:v>
                </c:pt>
                <c:pt idx="158">
                  <c:v>113.46752824136487</c:v>
                </c:pt>
                <c:pt idx="159">
                  <c:v>115.36888103760865</c:v>
                </c:pt>
                <c:pt idx="160">
                  <c:v>115.91743759007018</c:v>
                </c:pt>
                <c:pt idx="161">
                  <c:v>115.9918181395565</c:v>
                </c:pt>
                <c:pt idx="162">
                  <c:v>116.25679884710148</c:v>
                </c:pt>
                <c:pt idx="163">
                  <c:v>116.11268653247176</c:v>
                </c:pt>
                <c:pt idx="164">
                  <c:v>117.10287759750824</c:v>
                </c:pt>
                <c:pt idx="165">
                  <c:v>118.26042489888893</c:v>
                </c:pt>
                <c:pt idx="166">
                  <c:v>118.40453721351865</c:v>
                </c:pt>
                <c:pt idx="167">
                  <c:v>118.96239133466597</c:v>
                </c:pt>
                <c:pt idx="168">
                  <c:v>119.00887917809493</c:v>
                </c:pt>
                <c:pt idx="169">
                  <c:v>119.46446004369858</c:v>
                </c:pt>
                <c:pt idx="170">
                  <c:v>119.14369392403887</c:v>
                </c:pt>
                <c:pt idx="171">
                  <c:v>120.38491934359163</c:v>
                </c:pt>
                <c:pt idx="172">
                  <c:v>119.32034772906886</c:v>
                </c:pt>
                <c:pt idx="173">
                  <c:v>118.14420529031658</c:v>
                </c:pt>
                <c:pt idx="174">
                  <c:v>119.61786992701408</c:v>
                </c:pt>
                <c:pt idx="175">
                  <c:v>118.83222537306494</c:v>
                </c:pt>
                <c:pt idx="176">
                  <c:v>118.43242991957601</c:v>
                </c:pt>
                <c:pt idx="177">
                  <c:v>118.15350285900237</c:v>
                </c:pt>
                <c:pt idx="178">
                  <c:v>118.33480544837525</c:v>
                </c:pt>
                <c:pt idx="179">
                  <c:v>117.48872669796846</c:v>
                </c:pt>
                <c:pt idx="180">
                  <c:v>118.46962019431916</c:v>
                </c:pt>
                <c:pt idx="181">
                  <c:v>119.47375761238435</c:v>
                </c:pt>
                <c:pt idx="182">
                  <c:v>119.40402584724094</c:v>
                </c:pt>
                <c:pt idx="183">
                  <c:v>119.82241643810143</c:v>
                </c:pt>
                <c:pt idx="184">
                  <c:v>121.00320766119658</c:v>
                </c:pt>
                <c:pt idx="185">
                  <c:v>120.95671981776765</c:v>
                </c:pt>
                <c:pt idx="186">
                  <c:v>121.17521268188369</c:v>
                </c:pt>
                <c:pt idx="187">
                  <c:v>121.47273487982892</c:v>
                </c:pt>
                <c:pt idx="188">
                  <c:v>122.04918413834783</c:v>
                </c:pt>
                <c:pt idx="189">
                  <c:v>122.7976384175538</c:v>
                </c:pt>
                <c:pt idx="190">
                  <c:v>123.89010273813396</c:v>
                </c:pt>
                <c:pt idx="191">
                  <c:v>119.36683557249776</c:v>
                </c:pt>
                <c:pt idx="192">
                  <c:v>118.84152294175072</c:v>
                </c:pt>
                <c:pt idx="193">
                  <c:v>118.73924968620703</c:v>
                </c:pt>
                <c:pt idx="194">
                  <c:v>118.13490772163078</c:v>
                </c:pt>
                <c:pt idx="195">
                  <c:v>118.17209799637394</c:v>
                </c:pt>
                <c:pt idx="196">
                  <c:v>116.10338896378596</c:v>
                </c:pt>
                <c:pt idx="197">
                  <c:v>115.34563711589418</c:v>
                </c:pt>
                <c:pt idx="198">
                  <c:v>115.53623727395286</c:v>
                </c:pt>
                <c:pt idx="199">
                  <c:v>113.63488447770906</c:v>
                </c:pt>
                <c:pt idx="200">
                  <c:v>113.56980149690857</c:v>
                </c:pt>
                <c:pt idx="201">
                  <c:v>111.31514109060478</c:v>
                </c:pt>
                <c:pt idx="202">
                  <c:v>112.9515131793036</c:v>
                </c:pt>
                <c:pt idx="203">
                  <c:v>113.24903537724884</c:v>
                </c:pt>
                <c:pt idx="204">
                  <c:v>113.1142206313049</c:v>
                </c:pt>
                <c:pt idx="205">
                  <c:v>112.96545953233228</c:v>
                </c:pt>
                <c:pt idx="206">
                  <c:v>112.20770768444051</c:v>
                </c:pt>
                <c:pt idx="207">
                  <c:v>112.32857607735576</c:v>
                </c:pt>
                <c:pt idx="208">
                  <c:v>110.61317465482776</c:v>
                </c:pt>
                <c:pt idx="209">
                  <c:v>111.01297010831668</c:v>
                </c:pt>
                <c:pt idx="210">
                  <c:v>110.36678908465436</c:v>
                </c:pt>
                <c:pt idx="211">
                  <c:v>110.36678908465436</c:v>
                </c:pt>
                <c:pt idx="212">
                  <c:v>111.14778485426061</c:v>
                </c:pt>
                <c:pt idx="213">
                  <c:v>110.38538422202593</c:v>
                </c:pt>
                <c:pt idx="214">
                  <c:v>111.9799172516387</c:v>
                </c:pt>
                <c:pt idx="215">
                  <c:v>111.79396587792291</c:v>
                </c:pt>
                <c:pt idx="216">
                  <c:v>113.34665984844963</c:v>
                </c:pt>
                <c:pt idx="217">
                  <c:v>114.64831946446003</c:v>
                </c:pt>
                <c:pt idx="218">
                  <c:v>114.28571428571428</c:v>
                </c:pt>
                <c:pt idx="219">
                  <c:v>114.14160197108455</c:v>
                </c:pt>
                <c:pt idx="220">
                  <c:v>114.26247036399981</c:v>
                </c:pt>
                <c:pt idx="221">
                  <c:v>114.24387522662822</c:v>
                </c:pt>
                <c:pt idx="222">
                  <c:v>112.65863976570128</c:v>
                </c:pt>
                <c:pt idx="223">
                  <c:v>111.44065826786293</c:v>
                </c:pt>
                <c:pt idx="224">
                  <c:v>111.84045372135188</c:v>
                </c:pt>
                <c:pt idx="225">
                  <c:v>110.22267677002462</c:v>
                </c:pt>
                <c:pt idx="226">
                  <c:v>109.9902375528799</c:v>
                </c:pt>
                <c:pt idx="227">
                  <c:v>109.11626609641579</c:v>
                </c:pt>
                <c:pt idx="228">
                  <c:v>108.56306075961135</c:v>
                </c:pt>
                <c:pt idx="229">
                  <c:v>108.4514899353819</c:v>
                </c:pt>
                <c:pt idx="230">
                  <c:v>107.78206499000511</c:v>
                </c:pt>
                <c:pt idx="231">
                  <c:v>107.89828459857746</c:v>
                </c:pt>
                <c:pt idx="232">
                  <c:v>108.31202640509507</c:v>
                </c:pt>
                <c:pt idx="233">
                  <c:v>108.11677746269351</c:v>
                </c:pt>
                <c:pt idx="234">
                  <c:v>108.20975314955139</c:v>
                </c:pt>
                <c:pt idx="235">
                  <c:v>108.21905071823717</c:v>
                </c:pt>
                <c:pt idx="236">
                  <c:v>108.00520663846405</c:v>
                </c:pt>
                <c:pt idx="237">
                  <c:v>107.77276742131932</c:v>
                </c:pt>
                <c:pt idx="238">
                  <c:v>107.16377667240016</c:v>
                </c:pt>
                <c:pt idx="239">
                  <c:v>107.92617730463483</c:v>
                </c:pt>
                <c:pt idx="240">
                  <c:v>115.87559853098412</c:v>
                </c:pt>
                <c:pt idx="241">
                  <c:v>116.26144763144437</c:v>
                </c:pt>
                <c:pt idx="242">
                  <c:v>115.53623727395286</c:v>
                </c:pt>
                <c:pt idx="243">
                  <c:v>115.28985170377946</c:v>
                </c:pt>
                <c:pt idx="244">
                  <c:v>114.53674864023058</c:v>
                </c:pt>
                <c:pt idx="245">
                  <c:v>113.88591883222536</c:v>
                </c:pt>
                <c:pt idx="246">
                  <c:v>113.94635302868299</c:v>
                </c:pt>
                <c:pt idx="247">
                  <c:v>110.96648226488772</c:v>
                </c:pt>
                <c:pt idx="248">
                  <c:v>109.84147645390729</c:v>
                </c:pt>
                <c:pt idx="249">
                  <c:v>111.23146297243271</c:v>
                </c:pt>
                <c:pt idx="250">
                  <c:v>111.19427269768956</c:v>
                </c:pt>
                <c:pt idx="251">
                  <c:v>117.82808795499977</c:v>
                </c:pt>
                <c:pt idx="252">
                  <c:v>119.59927478964249</c:v>
                </c:pt>
                <c:pt idx="253">
                  <c:v>120.48254381479244</c:v>
                </c:pt>
                <c:pt idx="254">
                  <c:v>124.23411277950815</c:v>
                </c:pt>
                <c:pt idx="255">
                  <c:v>123.625122030589</c:v>
                </c:pt>
                <c:pt idx="256">
                  <c:v>122.42573567012226</c:v>
                </c:pt>
                <c:pt idx="257">
                  <c:v>122.39319417972199</c:v>
                </c:pt>
                <c:pt idx="258">
                  <c:v>122.30486727720699</c:v>
                </c:pt>
                <c:pt idx="259">
                  <c:v>122.45827716052253</c:v>
                </c:pt>
                <c:pt idx="260">
                  <c:v>123.03472641904143</c:v>
                </c:pt>
                <c:pt idx="261">
                  <c:v>122.91385802612615</c:v>
                </c:pt>
                <c:pt idx="262">
                  <c:v>123.62047324624609</c:v>
                </c:pt>
                <c:pt idx="263">
                  <c:v>123.625122030589</c:v>
                </c:pt>
                <c:pt idx="264">
                  <c:v>123.92729301287713</c:v>
                </c:pt>
                <c:pt idx="265">
                  <c:v>123.30900469527218</c:v>
                </c:pt>
                <c:pt idx="266">
                  <c:v>123.84361489470501</c:v>
                </c:pt>
                <c:pt idx="267">
                  <c:v>124.41076658453814</c:v>
                </c:pt>
                <c:pt idx="268">
                  <c:v>124.09000046487844</c:v>
                </c:pt>
                <c:pt idx="269">
                  <c:v>123.65766352098926</c:v>
                </c:pt>
                <c:pt idx="270">
                  <c:v>123.83431732601923</c:v>
                </c:pt>
                <c:pt idx="271">
                  <c:v>120.51973408953558</c:v>
                </c:pt>
                <c:pt idx="272">
                  <c:v>120.6499000511366</c:v>
                </c:pt>
                <c:pt idx="273">
                  <c:v>117.66538050299846</c:v>
                </c:pt>
                <c:pt idx="274">
                  <c:v>117.00525312630745</c:v>
                </c:pt>
                <c:pt idx="275">
                  <c:v>117.28882897122401</c:v>
                </c:pt>
                <c:pt idx="276">
                  <c:v>116.52177955464647</c:v>
                </c:pt>
                <c:pt idx="277">
                  <c:v>116.25679884710148</c:v>
                </c:pt>
                <c:pt idx="278">
                  <c:v>117.23304355910929</c:v>
                </c:pt>
                <c:pt idx="279">
                  <c:v>117.95360513225791</c:v>
                </c:pt>
                <c:pt idx="280">
                  <c:v>117.3911022267677</c:v>
                </c:pt>
                <c:pt idx="281">
                  <c:v>117.52126818836874</c:v>
                </c:pt>
                <c:pt idx="282">
                  <c:v>116.02900841429967</c:v>
                </c:pt>
                <c:pt idx="283">
                  <c:v>116.61940402584725</c:v>
                </c:pt>
                <c:pt idx="284">
                  <c:v>116.02435962995676</c:v>
                </c:pt>
                <c:pt idx="285">
                  <c:v>116.49388684858909</c:v>
                </c:pt>
                <c:pt idx="286">
                  <c:v>116.19171586630095</c:v>
                </c:pt>
                <c:pt idx="287">
                  <c:v>117.75835618985636</c:v>
                </c:pt>
                <c:pt idx="288">
                  <c:v>118.07447352517318</c:v>
                </c:pt>
                <c:pt idx="289">
                  <c:v>118.99958160940913</c:v>
                </c:pt>
                <c:pt idx="290">
                  <c:v>119.86890428153039</c:v>
                </c:pt>
                <c:pt idx="291">
                  <c:v>119.8503091441588</c:v>
                </c:pt>
                <c:pt idx="292">
                  <c:v>119.08790851192413</c:v>
                </c:pt>
                <c:pt idx="293">
                  <c:v>118.60443494026312</c:v>
                </c:pt>
                <c:pt idx="294">
                  <c:v>117.43759007019663</c:v>
                </c:pt>
                <c:pt idx="295">
                  <c:v>118.32550787968945</c:v>
                </c:pt>
                <c:pt idx="296">
                  <c:v>118.13490772163078</c:v>
                </c:pt>
                <c:pt idx="297">
                  <c:v>118.11166379991631</c:v>
                </c:pt>
                <c:pt idx="298">
                  <c:v>119.48770396541302</c:v>
                </c:pt>
                <c:pt idx="299">
                  <c:v>119.81311886941566</c:v>
                </c:pt>
                <c:pt idx="300">
                  <c:v>119.69689926084328</c:v>
                </c:pt>
                <c:pt idx="301">
                  <c:v>117.57240481614058</c:v>
                </c:pt>
                <c:pt idx="302">
                  <c:v>116.68448700664776</c:v>
                </c:pt>
                <c:pt idx="303">
                  <c:v>118.5300543907768</c:v>
                </c:pt>
                <c:pt idx="304">
                  <c:v>117.84668309237134</c:v>
                </c:pt>
                <c:pt idx="305">
                  <c:v>117.53521454139741</c:v>
                </c:pt>
                <c:pt idx="306">
                  <c:v>116.83789688996326</c:v>
                </c:pt>
                <c:pt idx="307">
                  <c:v>116.63799916321882</c:v>
                </c:pt>
                <c:pt idx="308">
                  <c:v>117.1354190879085</c:v>
                </c:pt>
                <c:pt idx="309">
                  <c:v>118.29296638928919</c:v>
                </c:pt>
                <c:pt idx="310">
                  <c:v>118.68811305843521</c:v>
                </c:pt>
                <c:pt idx="311">
                  <c:v>119.18088419878201</c:v>
                </c:pt>
                <c:pt idx="312">
                  <c:v>119.35288921946912</c:v>
                </c:pt>
                <c:pt idx="313">
                  <c:v>120.03161173353168</c:v>
                </c:pt>
                <c:pt idx="314">
                  <c:v>121.12407605411184</c:v>
                </c:pt>
                <c:pt idx="315">
                  <c:v>121.96085723583283</c:v>
                </c:pt>
                <c:pt idx="316">
                  <c:v>122.05848170703359</c:v>
                </c:pt>
                <c:pt idx="317">
                  <c:v>122.47687229789408</c:v>
                </c:pt>
                <c:pt idx="318">
                  <c:v>123.34619497001533</c:v>
                </c:pt>
                <c:pt idx="319">
                  <c:v>123.35549253870113</c:v>
                </c:pt>
                <c:pt idx="320">
                  <c:v>123.49960485333087</c:v>
                </c:pt>
                <c:pt idx="321">
                  <c:v>123.62047324624609</c:v>
                </c:pt>
                <c:pt idx="322">
                  <c:v>123.12305332155643</c:v>
                </c:pt>
                <c:pt idx="323">
                  <c:v>123.65766352098926</c:v>
                </c:pt>
                <c:pt idx="324">
                  <c:v>125.21965506020176</c:v>
                </c:pt>
                <c:pt idx="325">
                  <c:v>123.92729301287713</c:v>
                </c:pt>
                <c:pt idx="326">
                  <c:v>124.76407419459809</c:v>
                </c:pt>
                <c:pt idx="327">
                  <c:v>124.1178931709358</c:v>
                </c:pt>
                <c:pt idx="328">
                  <c:v>124.47584956533866</c:v>
                </c:pt>
                <c:pt idx="329">
                  <c:v>124.45725442796709</c:v>
                </c:pt>
                <c:pt idx="330">
                  <c:v>125.07089396122915</c:v>
                </c:pt>
                <c:pt idx="331">
                  <c:v>124.45725442796709</c:v>
                </c:pt>
                <c:pt idx="332">
                  <c:v>124.90353772488494</c:v>
                </c:pt>
                <c:pt idx="333">
                  <c:v>124.89424015619916</c:v>
                </c:pt>
                <c:pt idx="334">
                  <c:v>125.14062572637255</c:v>
                </c:pt>
                <c:pt idx="335">
                  <c:v>124.58742038956811</c:v>
                </c:pt>
                <c:pt idx="336">
                  <c:v>125.2568453349449</c:v>
                </c:pt>
                <c:pt idx="337">
                  <c:v>124.55952768351075</c:v>
                </c:pt>
                <c:pt idx="338">
                  <c:v>126.43763655804008</c:v>
                </c:pt>
                <c:pt idx="339">
                  <c:v>126.46088047975452</c:v>
                </c:pt>
                <c:pt idx="340">
                  <c:v>125.05229882385756</c:v>
                </c:pt>
                <c:pt idx="341">
                  <c:v>125.24754776625913</c:v>
                </c:pt>
                <c:pt idx="342">
                  <c:v>125.28473804100227</c:v>
                </c:pt>
                <c:pt idx="343">
                  <c:v>124.31779089768025</c:v>
                </c:pt>
                <c:pt idx="344">
                  <c:v>124.19692250476501</c:v>
                </c:pt>
                <c:pt idx="345">
                  <c:v>125.10808423597229</c:v>
                </c:pt>
                <c:pt idx="346">
                  <c:v>124.6989912137976</c:v>
                </c:pt>
                <c:pt idx="347">
                  <c:v>125.76821161266329</c:v>
                </c:pt>
                <c:pt idx="348">
                  <c:v>124.40146901585236</c:v>
                </c:pt>
                <c:pt idx="349">
                  <c:v>124.90353772488494</c:v>
                </c:pt>
                <c:pt idx="350">
                  <c:v>125.31263074705963</c:v>
                </c:pt>
                <c:pt idx="351">
                  <c:v>124.1132443865929</c:v>
                </c:pt>
                <c:pt idx="352">
                  <c:v>124.17367858305053</c:v>
                </c:pt>
                <c:pt idx="353">
                  <c:v>125.62409929803357</c:v>
                </c:pt>
                <c:pt idx="354">
                  <c:v>125.06624517688623</c:v>
                </c:pt>
                <c:pt idx="355">
                  <c:v>125.64269443540512</c:v>
                </c:pt>
                <c:pt idx="356">
                  <c:v>124.82450839105572</c:v>
                </c:pt>
                <c:pt idx="357">
                  <c:v>124.58742038956811</c:v>
                </c:pt>
                <c:pt idx="358">
                  <c:v>125.46139184603224</c:v>
                </c:pt>
                <c:pt idx="359">
                  <c:v>124.95002556831388</c:v>
                </c:pt>
                <c:pt idx="360">
                  <c:v>125.34517223745989</c:v>
                </c:pt>
                <c:pt idx="361">
                  <c:v>126.37720236158245</c:v>
                </c:pt>
                <c:pt idx="362">
                  <c:v>126.95365162010133</c:v>
                </c:pt>
                <c:pt idx="363">
                  <c:v>128.40407233508435</c:v>
                </c:pt>
                <c:pt idx="364">
                  <c:v>125.52647482683277</c:v>
                </c:pt>
                <c:pt idx="365">
                  <c:v>125.6798847101483</c:v>
                </c:pt>
                <c:pt idx="366">
                  <c:v>126.04713867323693</c:v>
                </c:pt>
                <c:pt idx="367">
                  <c:v>125.2614941192878</c:v>
                </c:pt>
                <c:pt idx="368">
                  <c:v>124.78731811631259</c:v>
                </c:pt>
                <c:pt idx="369">
                  <c:v>125.28008925665939</c:v>
                </c:pt>
                <c:pt idx="370">
                  <c:v>125.33122588443122</c:v>
                </c:pt>
                <c:pt idx="371">
                  <c:v>125.75426525963461</c:v>
                </c:pt>
                <c:pt idx="372">
                  <c:v>126.92575891404397</c:v>
                </c:pt>
                <c:pt idx="373">
                  <c:v>126.67937334387057</c:v>
                </c:pt>
                <c:pt idx="374">
                  <c:v>127.31625679884711</c:v>
                </c:pt>
                <c:pt idx="375">
                  <c:v>126.32606573381059</c:v>
                </c:pt>
                <c:pt idx="376">
                  <c:v>126.48877318581188</c:v>
                </c:pt>
                <c:pt idx="377">
                  <c:v>126.10292408535166</c:v>
                </c:pt>
                <c:pt idx="378">
                  <c:v>126.60964157872716</c:v>
                </c:pt>
                <c:pt idx="379">
                  <c:v>126.28422667472454</c:v>
                </c:pt>
                <c:pt idx="380">
                  <c:v>125.16386964808702</c:v>
                </c:pt>
                <c:pt idx="381">
                  <c:v>124.27130305425129</c:v>
                </c:pt>
                <c:pt idx="382">
                  <c:v>126.81418808981451</c:v>
                </c:pt>
                <c:pt idx="383">
                  <c:v>128.78527265120169</c:v>
                </c:pt>
                <c:pt idx="384">
                  <c:v>129.40356096880666</c:v>
                </c:pt>
                <c:pt idx="385">
                  <c:v>130.1892055227558</c:v>
                </c:pt>
                <c:pt idx="386">
                  <c:v>131.12361117567755</c:v>
                </c:pt>
                <c:pt idx="387">
                  <c:v>131.86276788619773</c:v>
                </c:pt>
                <c:pt idx="388">
                  <c:v>130.20780066012736</c:v>
                </c:pt>
                <c:pt idx="389">
                  <c:v>130.69127423178836</c:v>
                </c:pt>
                <c:pt idx="390">
                  <c:v>130.61224489795919</c:v>
                </c:pt>
                <c:pt idx="391">
                  <c:v>130.98414764539072</c:v>
                </c:pt>
                <c:pt idx="392">
                  <c:v>130.22639579749895</c:v>
                </c:pt>
                <c:pt idx="393">
                  <c:v>128.71554088605828</c:v>
                </c:pt>
                <c:pt idx="394">
                  <c:v>128.94798010320301</c:v>
                </c:pt>
                <c:pt idx="395">
                  <c:v>129.05955092743247</c:v>
                </c:pt>
                <c:pt idx="396">
                  <c:v>128.77132629817302</c:v>
                </c:pt>
                <c:pt idx="397">
                  <c:v>128.72018967040117</c:v>
                </c:pt>
                <c:pt idx="398">
                  <c:v>129.40356096880666</c:v>
                </c:pt>
                <c:pt idx="399">
                  <c:v>130.30542513132815</c:v>
                </c:pt>
                <c:pt idx="400">
                  <c:v>130.59829854493051</c:v>
                </c:pt>
                <c:pt idx="401">
                  <c:v>130.6819766631026</c:v>
                </c:pt>
                <c:pt idx="402">
                  <c:v>131.23518199990701</c:v>
                </c:pt>
                <c:pt idx="403">
                  <c:v>131.50946027613776</c:v>
                </c:pt>
                <c:pt idx="404">
                  <c:v>131.55594811956672</c:v>
                </c:pt>
                <c:pt idx="405">
                  <c:v>130.36585932778578</c:v>
                </c:pt>
                <c:pt idx="406">
                  <c:v>130.46348379898654</c:v>
                </c:pt>
                <c:pt idx="407">
                  <c:v>130.02649807075449</c:v>
                </c:pt>
                <c:pt idx="408">
                  <c:v>129.15717539863326</c:v>
                </c:pt>
                <c:pt idx="409">
                  <c:v>130.1752591697271</c:v>
                </c:pt>
                <c:pt idx="410">
                  <c:v>128.64580912091489</c:v>
                </c:pt>
                <c:pt idx="411">
                  <c:v>129.05490214308958</c:v>
                </c:pt>
                <c:pt idx="412">
                  <c:v>129.66389289200876</c:v>
                </c:pt>
                <c:pt idx="413">
                  <c:v>131.28166984333595</c:v>
                </c:pt>
                <c:pt idx="414">
                  <c:v>130.61224489795919</c:v>
                </c:pt>
                <c:pt idx="415">
                  <c:v>132.58332945934637</c:v>
                </c:pt>
                <c:pt idx="416">
                  <c:v>132.75533448003344</c:v>
                </c:pt>
                <c:pt idx="417">
                  <c:v>133.15048114917948</c:v>
                </c:pt>
                <c:pt idx="418">
                  <c:v>133.12258844312211</c:v>
                </c:pt>
                <c:pt idx="419">
                  <c:v>133.30853981683788</c:v>
                </c:pt>
                <c:pt idx="420">
                  <c:v>133.94542327181441</c:v>
                </c:pt>
                <c:pt idx="421">
                  <c:v>134.11277950815861</c:v>
                </c:pt>
                <c:pt idx="422">
                  <c:v>133.32248616986658</c:v>
                </c:pt>
                <c:pt idx="423">
                  <c:v>135.12621449490959</c:v>
                </c:pt>
                <c:pt idx="424">
                  <c:v>134.66133606062013</c:v>
                </c:pt>
                <c:pt idx="425">
                  <c:v>134.40565292176095</c:v>
                </c:pt>
                <c:pt idx="426">
                  <c:v>134.94491190553669</c:v>
                </c:pt>
                <c:pt idx="427">
                  <c:v>134.73571661010644</c:v>
                </c:pt>
                <c:pt idx="428">
                  <c:v>134.74501417879225</c:v>
                </c:pt>
                <c:pt idx="429">
                  <c:v>133.94542327181441</c:v>
                </c:pt>
                <c:pt idx="430">
                  <c:v>135.00534610199432</c:v>
                </c:pt>
                <c:pt idx="431">
                  <c:v>135.80493700897213</c:v>
                </c:pt>
                <c:pt idx="432">
                  <c:v>136.04667379480264</c:v>
                </c:pt>
                <c:pt idx="433">
                  <c:v>136.99967458509599</c:v>
                </c:pt>
                <c:pt idx="434">
                  <c:v>137.52033843150016</c:v>
                </c:pt>
                <c:pt idx="435">
                  <c:v>138.06889498396168</c:v>
                </c:pt>
                <c:pt idx="436">
                  <c:v>138.1386267491051</c:v>
                </c:pt>
                <c:pt idx="437">
                  <c:v>139.51001813025894</c:v>
                </c:pt>
                <c:pt idx="438">
                  <c:v>141.89019571382084</c:v>
                </c:pt>
                <c:pt idx="439">
                  <c:v>140.97438519827062</c:v>
                </c:pt>
                <c:pt idx="440">
                  <c:v>141.20682441541535</c:v>
                </c:pt>
                <c:pt idx="441">
                  <c:v>142.98730881874388</c:v>
                </c:pt>
                <c:pt idx="442">
                  <c:v>142.34577657942447</c:v>
                </c:pt>
                <c:pt idx="443">
                  <c:v>142.1598252057087</c:v>
                </c:pt>
                <c:pt idx="444">
                  <c:v>140.12365766352099</c:v>
                </c:pt>
                <c:pt idx="445">
                  <c:v>139.09162753939844</c:v>
                </c:pt>
                <c:pt idx="446">
                  <c:v>140.33750174329413</c:v>
                </c:pt>
                <c:pt idx="447">
                  <c:v>141.69494677141927</c:v>
                </c:pt>
                <c:pt idx="448">
                  <c:v>140.78378504021197</c:v>
                </c:pt>
                <c:pt idx="449">
                  <c:v>140.67221421598254</c:v>
                </c:pt>
                <c:pt idx="450">
                  <c:v>140.7651899028404</c:v>
                </c:pt>
                <c:pt idx="451">
                  <c:v>141.14174143461483</c:v>
                </c:pt>
                <c:pt idx="452">
                  <c:v>143.24764074194596</c:v>
                </c:pt>
                <c:pt idx="453">
                  <c:v>142.39226442285343</c:v>
                </c:pt>
                <c:pt idx="454">
                  <c:v>141.96922504765001</c:v>
                </c:pt>
                <c:pt idx="455">
                  <c:v>140.48161405792385</c:v>
                </c:pt>
                <c:pt idx="456">
                  <c:v>140.48626284226674</c:v>
                </c:pt>
                <c:pt idx="457">
                  <c:v>140.13760401654966</c:v>
                </c:pt>
                <c:pt idx="458">
                  <c:v>140.55599460741018</c:v>
                </c:pt>
                <c:pt idx="459">
                  <c:v>140.81167774626934</c:v>
                </c:pt>
                <c:pt idx="460">
                  <c:v>141.54618567244665</c:v>
                </c:pt>
                <c:pt idx="461">
                  <c:v>141.19752684672957</c:v>
                </c:pt>
                <c:pt idx="462">
                  <c:v>139.55650597368788</c:v>
                </c:pt>
                <c:pt idx="463">
                  <c:v>140.08646738877781</c:v>
                </c:pt>
                <c:pt idx="464">
                  <c:v>140.53275068569567</c:v>
                </c:pt>
                <c:pt idx="465">
                  <c:v>141.23006833712984</c:v>
                </c:pt>
                <c:pt idx="466">
                  <c:v>142.09009344056525</c:v>
                </c:pt>
                <c:pt idx="467">
                  <c:v>143.1360699177165</c:v>
                </c:pt>
                <c:pt idx="468">
                  <c:v>143.18720654548832</c:v>
                </c:pt>
                <c:pt idx="469">
                  <c:v>143.43359211566175</c:v>
                </c:pt>
                <c:pt idx="470">
                  <c:v>142.64794756171261</c:v>
                </c:pt>
                <c:pt idx="471">
                  <c:v>143.91706568732275</c:v>
                </c:pt>
                <c:pt idx="472">
                  <c:v>144.17274882618193</c:v>
                </c:pt>
                <c:pt idx="473">
                  <c:v>143.7078703918925</c:v>
                </c:pt>
                <c:pt idx="474">
                  <c:v>144.24712937566827</c:v>
                </c:pt>
                <c:pt idx="475">
                  <c:v>144.73060294732926</c:v>
                </c:pt>
                <c:pt idx="476">
                  <c:v>145.44186695179212</c:v>
                </c:pt>
                <c:pt idx="477">
                  <c:v>145.5162475012784</c:v>
                </c:pt>
                <c:pt idx="478">
                  <c:v>146.24145785876991</c:v>
                </c:pt>
                <c:pt idx="479">
                  <c:v>147.11542931523405</c:v>
                </c:pt>
                <c:pt idx="480">
                  <c:v>147.50592720003718</c:v>
                </c:pt>
                <c:pt idx="481">
                  <c:v>147.69652735809584</c:v>
                </c:pt>
                <c:pt idx="482">
                  <c:v>148.10562038027052</c:v>
                </c:pt>
                <c:pt idx="483">
                  <c:v>149.29570917205149</c:v>
                </c:pt>
                <c:pt idx="484">
                  <c:v>148.47752312770209</c:v>
                </c:pt>
                <c:pt idx="485">
                  <c:v>148.26832783227184</c:v>
                </c:pt>
                <c:pt idx="486">
                  <c:v>147.95685928129791</c:v>
                </c:pt>
                <c:pt idx="487">
                  <c:v>146.70168750871647</c:v>
                </c:pt>
                <c:pt idx="488">
                  <c:v>147.29208312026404</c:v>
                </c:pt>
                <c:pt idx="489">
                  <c:v>148.76109897261864</c:v>
                </c:pt>
                <c:pt idx="490">
                  <c:v>149.10046022964997</c:v>
                </c:pt>
                <c:pt idx="491">
                  <c:v>145.57668169773603</c:v>
                </c:pt>
                <c:pt idx="492">
                  <c:v>145.24196922504763</c:v>
                </c:pt>
                <c:pt idx="493">
                  <c:v>143.13142113337361</c:v>
                </c:pt>
                <c:pt idx="494">
                  <c:v>143.18255776114546</c:v>
                </c:pt>
                <c:pt idx="495">
                  <c:v>143.4754311747478</c:v>
                </c:pt>
                <c:pt idx="496">
                  <c:v>143.25693831063177</c:v>
                </c:pt>
                <c:pt idx="497">
                  <c:v>142.53172795314026</c:v>
                </c:pt>
                <c:pt idx="498">
                  <c:v>144.51211008321323</c:v>
                </c:pt>
                <c:pt idx="499">
                  <c:v>144.10766584538143</c:v>
                </c:pt>
                <c:pt idx="500">
                  <c:v>144.14950490446748</c:v>
                </c:pt>
                <c:pt idx="501">
                  <c:v>145.64176467853656</c:v>
                </c:pt>
                <c:pt idx="502">
                  <c:v>146.73422899911671</c:v>
                </c:pt>
                <c:pt idx="503">
                  <c:v>144.61438333875688</c:v>
                </c:pt>
                <c:pt idx="504">
                  <c:v>144.65622239784298</c:v>
                </c:pt>
                <c:pt idx="505">
                  <c:v>145.48370601087814</c:v>
                </c:pt>
                <c:pt idx="506">
                  <c:v>145.85095997396681</c:v>
                </c:pt>
                <c:pt idx="507">
                  <c:v>144.40983682766955</c:v>
                </c:pt>
                <c:pt idx="508">
                  <c:v>145.3442424805913</c:v>
                </c:pt>
                <c:pt idx="509">
                  <c:v>143.97285109943749</c:v>
                </c:pt>
                <c:pt idx="510">
                  <c:v>146.27399934917017</c:v>
                </c:pt>
                <c:pt idx="511">
                  <c:v>147.33857096369297</c:v>
                </c:pt>
                <c:pt idx="512">
                  <c:v>146.37627260471388</c:v>
                </c:pt>
                <c:pt idx="513">
                  <c:v>146.81790711728883</c:v>
                </c:pt>
                <c:pt idx="514">
                  <c:v>147.22700013946351</c:v>
                </c:pt>
                <c:pt idx="515">
                  <c:v>148.3008693226721</c:v>
                </c:pt>
                <c:pt idx="516">
                  <c:v>149.11440658267864</c:v>
                </c:pt>
                <c:pt idx="517">
                  <c:v>148.35200595044395</c:v>
                </c:pt>
                <c:pt idx="518">
                  <c:v>145.77193064013758</c:v>
                </c:pt>
                <c:pt idx="519">
                  <c:v>144.93979824275948</c:v>
                </c:pt>
                <c:pt idx="520">
                  <c:v>144.17739761052485</c:v>
                </c:pt>
                <c:pt idx="521">
                  <c:v>145.02812514527452</c:v>
                </c:pt>
                <c:pt idx="522">
                  <c:v>146.16707730928363</c:v>
                </c:pt>
                <c:pt idx="523">
                  <c:v>146.8318534703175</c:v>
                </c:pt>
                <c:pt idx="524">
                  <c:v>146.98061456929011</c:v>
                </c:pt>
                <c:pt idx="525">
                  <c:v>146.85044860768909</c:v>
                </c:pt>
                <c:pt idx="526">
                  <c:v>147.73371763283902</c:v>
                </c:pt>
                <c:pt idx="527">
                  <c:v>147.37111245409324</c:v>
                </c:pt>
                <c:pt idx="528">
                  <c:v>150.07205615731485</c:v>
                </c:pt>
                <c:pt idx="529">
                  <c:v>150.04416345125748</c:v>
                </c:pt>
                <c:pt idx="530">
                  <c:v>148.74715261958997</c:v>
                </c:pt>
                <c:pt idx="531">
                  <c:v>147.70117614243875</c:v>
                </c:pt>
                <c:pt idx="532">
                  <c:v>147.45479057226532</c:v>
                </c:pt>
                <c:pt idx="533">
                  <c:v>147.84528845706845</c:v>
                </c:pt>
                <c:pt idx="534">
                  <c:v>148.0684301055274</c:v>
                </c:pt>
                <c:pt idx="535">
                  <c:v>148.50076704941657</c:v>
                </c:pt>
                <c:pt idx="536">
                  <c:v>149.73734368462647</c:v>
                </c:pt>
                <c:pt idx="537">
                  <c:v>149.24922132862255</c:v>
                </c:pt>
                <c:pt idx="538">
                  <c:v>148.0823764585561</c:v>
                </c:pt>
                <c:pt idx="539">
                  <c:v>149.32360187810886</c:v>
                </c:pt>
                <c:pt idx="540">
                  <c:v>151.88508205104364</c:v>
                </c:pt>
                <c:pt idx="541">
                  <c:v>153.26112221654034</c:v>
                </c:pt>
                <c:pt idx="542">
                  <c:v>152.55450699642043</c:v>
                </c:pt>
                <c:pt idx="543">
                  <c:v>153.64697131700058</c:v>
                </c:pt>
                <c:pt idx="544">
                  <c:v>153.8980056715169</c:v>
                </c:pt>
                <c:pt idx="545">
                  <c:v>153.93519594626005</c:v>
                </c:pt>
                <c:pt idx="546">
                  <c:v>156.31537352982195</c:v>
                </c:pt>
                <c:pt idx="547">
                  <c:v>153.46101994328484</c:v>
                </c:pt>
                <c:pt idx="548">
                  <c:v>155.66919250615962</c:v>
                </c:pt>
                <c:pt idx="549">
                  <c:v>154.80451861838128</c:v>
                </c:pt>
                <c:pt idx="550">
                  <c:v>154.33964018409185</c:v>
                </c:pt>
                <c:pt idx="551">
                  <c:v>152.94500488122355</c:v>
                </c:pt>
                <c:pt idx="552">
                  <c:v>152.80554135093672</c:v>
                </c:pt>
                <c:pt idx="553">
                  <c:v>153.6376737483148</c:v>
                </c:pt>
                <c:pt idx="554">
                  <c:v>155.60410952535912</c:v>
                </c:pt>
                <c:pt idx="555">
                  <c:v>160.33657198642553</c:v>
                </c:pt>
                <c:pt idx="556">
                  <c:v>163.36757937799266</c:v>
                </c:pt>
                <c:pt idx="557">
                  <c:v>162.88875459067452</c:v>
                </c:pt>
                <c:pt idx="558">
                  <c:v>164.96211240760542</c:v>
                </c:pt>
                <c:pt idx="559">
                  <c:v>166.13825484635768</c:v>
                </c:pt>
                <c:pt idx="560">
                  <c:v>163.94402863651158</c:v>
                </c:pt>
                <c:pt idx="561">
                  <c:v>156.41299800102271</c:v>
                </c:pt>
                <c:pt idx="562">
                  <c:v>156.93831063176978</c:v>
                </c:pt>
                <c:pt idx="563">
                  <c:v>160.58295755659896</c:v>
                </c:pt>
                <c:pt idx="564">
                  <c:v>155.40886058295754</c:v>
                </c:pt>
                <c:pt idx="565">
                  <c:v>158.71879503509831</c:v>
                </c:pt>
                <c:pt idx="566">
                  <c:v>160.75961136162894</c:v>
                </c:pt>
                <c:pt idx="567">
                  <c:v>162.81437404118824</c:v>
                </c:pt>
                <c:pt idx="568">
                  <c:v>164.87378550509041</c:v>
                </c:pt>
                <c:pt idx="569">
                  <c:v>167.82111477848542</c:v>
                </c:pt>
                <c:pt idx="570">
                  <c:v>167.60262191436937</c:v>
                </c:pt>
                <c:pt idx="571">
                  <c:v>166.74724559527684</c:v>
                </c:pt>
                <c:pt idx="572">
                  <c:v>165.98949374738504</c:v>
                </c:pt>
                <c:pt idx="573">
                  <c:v>165.22244433080749</c:v>
                </c:pt>
                <c:pt idx="574">
                  <c:v>166.74724559527684</c:v>
                </c:pt>
                <c:pt idx="575">
                  <c:v>166.7518943796197</c:v>
                </c:pt>
                <c:pt idx="576">
                  <c:v>166.50550880944633</c:v>
                </c:pt>
                <c:pt idx="577">
                  <c:v>163.84175538096787</c:v>
                </c:pt>
                <c:pt idx="578">
                  <c:v>157.91455534377758</c:v>
                </c:pt>
                <c:pt idx="579">
                  <c:v>158.85825856538517</c:v>
                </c:pt>
                <c:pt idx="580">
                  <c:v>159.1557807633304</c:v>
                </c:pt>
                <c:pt idx="581">
                  <c:v>157.8262284412626</c:v>
                </c:pt>
                <c:pt idx="582">
                  <c:v>159.08140021384406</c:v>
                </c:pt>
                <c:pt idx="583">
                  <c:v>158.88615127144249</c:v>
                </c:pt>
                <c:pt idx="584">
                  <c:v>158.28645809120914</c:v>
                </c:pt>
                <c:pt idx="585">
                  <c:v>154.85100646181024</c:v>
                </c:pt>
                <c:pt idx="586">
                  <c:v>155.01836269815442</c:v>
                </c:pt>
                <c:pt idx="587">
                  <c:v>154.19087908511924</c:v>
                </c:pt>
                <c:pt idx="588">
                  <c:v>154.91144065826785</c:v>
                </c:pt>
                <c:pt idx="589">
                  <c:v>154.06071312351818</c:v>
                </c:pt>
                <c:pt idx="590">
                  <c:v>155.85049509553249</c:v>
                </c:pt>
                <c:pt idx="591">
                  <c:v>156.01320254753381</c:v>
                </c:pt>
                <c:pt idx="592">
                  <c:v>155.9527683510762</c:v>
                </c:pt>
                <c:pt idx="593">
                  <c:v>152.08497977778811</c:v>
                </c:pt>
                <c:pt idx="594">
                  <c:v>156.3432662358793</c:v>
                </c:pt>
                <c:pt idx="595">
                  <c:v>159.88563990516479</c:v>
                </c:pt>
                <c:pt idx="596">
                  <c:v>157.52405745897448</c:v>
                </c:pt>
                <c:pt idx="597">
                  <c:v>155.88768537027568</c:v>
                </c:pt>
                <c:pt idx="598">
                  <c:v>157.09636929942818</c:v>
                </c:pt>
                <c:pt idx="599">
                  <c:v>154.80451861838128</c:v>
                </c:pt>
                <c:pt idx="600">
                  <c:v>155.5994607410162</c:v>
                </c:pt>
                <c:pt idx="601">
                  <c:v>158.89080005578541</c:v>
                </c:pt>
                <c:pt idx="602">
                  <c:v>161.15010924643204</c:v>
                </c:pt>
                <c:pt idx="603">
                  <c:v>155.57621681930175</c:v>
                </c:pt>
                <c:pt idx="604">
                  <c:v>156.15731486216356</c:v>
                </c:pt>
                <c:pt idx="605">
                  <c:v>157.7611454604621</c:v>
                </c:pt>
                <c:pt idx="606">
                  <c:v>157.79833573520523</c:v>
                </c:pt>
                <c:pt idx="607">
                  <c:v>159.39751754916088</c:v>
                </c:pt>
                <c:pt idx="608">
                  <c:v>159.26735158755986</c:v>
                </c:pt>
                <c:pt idx="609">
                  <c:v>160.70847473385709</c:v>
                </c:pt>
                <c:pt idx="610">
                  <c:v>162.30765654781274</c:v>
                </c:pt>
                <c:pt idx="611">
                  <c:v>163.24206220073449</c:v>
                </c:pt>
                <c:pt idx="612">
                  <c:v>164.27874110919993</c:v>
                </c:pt>
                <c:pt idx="613">
                  <c:v>163.63256008553762</c:v>
                </c:pt>
                <c:pt idx="614">
                  <c:v>166.70540653619079</c:v>
                </c:pt>
                <c:pt idx="615">
                  <c:v>156.42694435405139</c:v>
                </c:pt>
                <c:pt idx="616">
                  <c:v>153.17744409836826</c:v>
                </c:pt>
                <c:pt idx="617">
                  <c:v>153.59583468922875</c:v>
                </c:pt>
                <c:pt idx="618">
                  <c:v>149.7048021942262</c:v>
                </c:pt>
                <c:pt idx="619">
                  <c:v>149.15159685742177</c:v>
                </c:pt>
                <c:pt idx="620">
                  <c:v>143.39640184091857</c:v>
                </c:pt>
                <c:pt idx="621">
                  <c:v>142.11333736227976</c:v>
                </c:pt>
                <c:pt idx="622">
                  <c:v>144.07977313932406</c:v>
                </c:pt>
                <c:pt idx="623">
                  <c:v>144.78173957510108</c:v>
                </c:pt>
                <c:pt idx="624">
                  <c:v>147.69652735809584</c:v>
                </c:pt>
                <c:pt idx="625">
                  <c:v>150.70893961229137</c:v>
                </c:pt>
                <c:pt idx="626">
                  <c:v>151.60615499046997</c:v>
                </c:pt>
                <c:pt idx="627">
                  <c:v>150.84840314257821</c:v>
                </c:pt>
                <c:pt idx="628">
                  <c:v>150.63920784714796</c:v>
                </c:pt>
                <c:pt idx="629">
                  <c:v>148.33341081307236</c:v>
                </c:pt>
                <c:pt idx="630">
                  <c:v>148.65417693273207</c:v>
                </c:pt>
                <c:pt idx="631">
                  <c:v>148.44963042164471</c:v>
                </c:pt>
                <c:pt idx="632">
                  <c:v>148.95634791502022</c:v>
                </c:pt>
                <c:pt idx="633">
                  <c:v>148.97029426804889</c:v>
                </c:pt>
                <c:pt idx="634">
                  <c:v>150.75077867137742</c:v>
                </c:pt>
                <c:pt idx="635">
                  <c:v>147.42689786620798</c:v>
                </c:pt>
                <c:pt idx="636">
                  <c:v>151.23425224303844</c:v>
                </c:pt>
                <c:pt idx="637">
                  <c:v>151.71307703035657</c:v>
                </c:pt>
                <c:pt idx="638">
                  <c:v>149.1330017200502</c:v>
                </c:pt>
                <c:pt idx="639">
                  <c:v>147.45943935660824</c:v>
                </c:pt>
                <c:pt idx="640">
                  <c:v>149.24457254427966</c:v>
                </c:pt>
                <c:pt idx="641">
                  <c:v>146.22286272139834</c:v>
                </c:pt>
                <c:pt idx="642">
                  <c:v>147.19445864906328</c:v>
                </c:pt>
                <c:pt idx="643">
                  <c:v>147.910371437869</c:v>
                </c:pt>
                <c:pt idx="644">
                  <c:v>148.77039654130445</c:v>
                </c:pt>
                <c:pt idx="645">
                  <c:v>148.7192599135326</c:v>
                </c:pt>
                <c:pt idx="646">
                  <c:v>149.66761191948302</c:v>
                </c:pt>
                <c:pt idx="647">
                  <c:v>149.83496815582726</c:v>
                </c:pt>
                <c:pt idx="648">
                  <c:v>148.43568406861604</c:v>
                </c:pt>
                <c:pt idx="649">
                  <c:v>146.51108735065782</c:v>
                </c:pt>
                <c:pt idx="650">
                  <c:v>146.13453581888336</c:v>
                </c:pt>
                <c:pt idx="651">
                  <c:v>144.38659290595507</c:v>
                </c:pt>
                <c:pt idx="652">
                  <c:v>144.17739761052485</c:v>
                </c:pt>
                <c:pt idx="653">
                  <c:v>143.88917298126538</c:v>
                </c:pt>
                <c:pt idx="654">
                  <c:v>140.63502394123935</c:v>
                </c:pt>
                <c:pt idx="655">
                  <c:v>140.79308260889778</c:v>
                </c:pt>
                <c:pt idx="656">
                  <c:v>139.64018409185996</c:v>
                </c:pt>
                <c:pt idx="657">
                  <c:v>139.17530565757053</c:v>
                </c:pt>
                <c:pt idx="658">
                  <c:v>138.89172981265398</c:v>
                </c:pt>
                <c:pt idx="659">
                  <c:v>139.0358421272837</c:v>
                </c:pt>
                <c:pt idx="660">
                  <c:v>137.03686485983911</c:v>
                </c:pt>
                <c:pt idx="661">
                  <c:v>137.25070893961228</c:v>
                </c:pt>
                <c:pt idx="662">
                  <c:v>137.33903584212729</c:v>
                </c:pt>
                <c:pt idx="663">
                  <c:v>139.05443726465529</c:v>
                </c:pt>
                <c:pt idx="664">
                  <c:v>139.21249593231369</c:v>
                </c:pt>
                <c:pt idx="665">
                  <c:v>139.08697875505553</c:v>
                </c:pt>
                <c:pt idx="666">
                  <c:v>139.08697875505553</c:v>
                </c:pt>
                <c:pt idx="667">
                  <c:v>142.47594254102552</c:v>
                </c:pt>
                <c:pt idx="668">
                  <c:v>143.56840686160567</c:v>
                </c:pt>
                <c:pt idx="669">
                  <c:v>142.52243038445445</c:v>
                </c:pt>
                <c:pt idx="670">
                  <c:v>145.65106224722234</c:v>
                </c:pt>
                <c:pt idx="671">
                  <c:v>148.00334712472687</c:v>
                </c:pt>
                <c:pt idx="672">
                  <c:v>148.31946446004369</c:v>
                </c:pt>
                <c:pt idx="673">
                  <c:v>147.59890288689508</c:v>
                </c:pt>
                <c:pt idx="674">
                  <c:v>148.65417693273207</c:v>
                </c:pt>
                <c:pt idx="675">
                  <c:v>148.5751475989029</c:v>
                </c:pt>
                <c:pt idx="676">
                  <c:v>149.94653898005672</c:v>
                </c:pt>
                <c:pt idx="677">
                  <c:v>147.98475198735531</c:v>
                </c:pt>
                <c:pt idx="678">
                  <c:v>149.9558365487425</c:v>
                </c:pt>
                <c:pt idx="679">
                  <c:v>150.7879689461206</c:v>
                </c:pt>
                <c:pt idx="680">
                  <c:v>150.12784156942956</c:v>
                </c:pt>
                <c:pt idx="681">
                  <c:v>150.66245176886241</c:v>
                </c:pt>
                <c:pt idx="682">
                  <c:v>148.81223560039049</c:v>
                </c:pt>
                <c:pt idx="683">
                  <c:v>151.59685742178422</c:v>
                </c:pt>
                <c:pt idx="684">
                  <c:v>151.05294965366556</c:v>
                </c:pt>
                <c:pt idx="685">
                  <c:v>149.70015340988328</c:v>
                </c:pt>
                <c:pt idx="686">
                  <c:v>149.01678211147785</c:v>
                </c:pt>
                <c:pt idx="687">
                  <c:v>147.32927339500722</c:v>
                </c:pt>
                <c:pt idx="688">
                  <c:v>147.55706382780903</c:v>
                </c:pt>
                <c:pt idx="689">
                  <c:v>146.58081911580121</c:v>
                </c:pt>
                <c:pt idx="690">
                  <c:v>146.76677048951697</c:v>
                </c:pt>
                <c:pt idx="691">
                  <c:v>145.56273534470736</c:v>
                </c:pt>
                <c:pt idx="692">
                  <c:v>145.80447213053785</c:v>
                </c:pt>
                <c:pt idx="693">
                  <c:v>148.10562038027052</c:v>
                </c:pt>
                <c:pt idx="694">
                  <c:v>147.69187857375294</c:v>
                </c:pt>
                <c:pt idx="695">
                  <c:v>151.48528659755473</c:v>
                </c:pt>
                <c:pt idx="696">
                  <c:v>151.1924131839524</c:v>
                </c:pt>
                <c:pt idx="697">
                  <c:v>150.72288596532007</c:v>
                </c:pt>
                <c:pt idx="698">
                  <c:v>150.80191529914927</c:v>
                </c:pt>
                <c:pt idx="699">
                  <c:v>149.65366556645435</c:v>
                </c:pt>
                <c:pt idx="700">
                  <c:v>148.76574775696153</c:v>
                </c:pt>
                <c:pt idx="701">
                  <c:v>149.36079215285204</c:v>
                </c:pt>
                <c:pt idx="702">
                  <c:v>150.77867137743476</c:v>
                </c:pt>
                <c:pt idx="703">
                  <c:v>150.77867137743476</c:v>
                </c:pt>
                <c:pt idx="704">
                  <c:v>150.76937380874901</c:v>
                </c:pt>
                <c:pt idx="705">
                  <c:v>149.62112407605412</c:v>
                </c:pt>
                <c:pt idx="706">
                  <c:v>148.95169913067733</c:v>
                </c:pt>
                <c:pt idx="707">
                  <c:v>149.64901678211149</c:v>
                </c:pt>
                <c:pt idx="708">
                  <c:v>149.3793872902236</c:v>
                </c:pt>
                <c:pt idx="709">
                  <c:v>152.90316582213751</c:v>
                </c:pt>
                <c:pt idx="710">
                  <c:v>152.7265120171075</c:v>
                </c:pt>
                <c:pt idx="711">
                  <c:v>150.13249035377248</c:v>
                </c:pt>
                <c:pt idx="712">
                  <c:v>149.7977778810841</c:v>
                </c:pt>
                <c:pt idx="713">
                  <c:v>151.21565710566685</c:v>
                </c:pt>
                <c:pt idx="714">
                  <c:v>154.00492771140344</c:v>
                </c:pt>
                <c:pt idx="715">
                  <c:v>156.10617823439171</c:v>
                </c:pt>
                <c:pt idx="716">
                  <c:v>157.75184789177626</c:v>
                </c:pt>
                <c:pt idx="717">
                  <c:v>159.5555762168193</c:v>
                </c:pt>
                <c:pt idx="718">
                  <c:v>157.73325275440473</c:v>
                </c:pt>
                <c:pt idx="719">
                  <c:v>154.86495281483892</c:v>
                </c:pt>
                <c:pt idx="720">
                  <c:v>156.97085212217004</c:v>
                </c:pt>
                <c:pt idx="721">
                  <c:v>156.93366184742686</c:v>
                </c:pt>
                <c:pt idx="722">
                  <c:v>159.70433731579192</c:v>
                </c:pt>
                <c:pt idx="723">
                  <c:v>159.39751754916088</c:v>
                </c:pt>
                <c:pt idx="724">
                  <c:v>160.87118218585837</c:v>
                </c:pt>
                <c:pt idx="725">
                  <c:v>160.82934312677233</c:v>
                </c:pt>
                <c:pt idx="726">
                  <c:v>161.74515364232255</c:v>
                </c:pt>
                <c:pt idx="727">
                  <c:v>162.27511505741248</c:v>
                </c:pt>
                <c:pt idx="728">
                  <c:v>161.51736320952071</c:v>
                </c:pt>
                <c:pt idx="729">
                  <c:v>162.45641764678535</c:v>
                </c:pt>
                <c:pt idx="730">
                  <c:v>161.41044116963411</c:v>
                </c:pt>
                <c:pt idx="731">
                  <c:v>162.67491051090138</c:v>
                </c:pt>
                <c:pt idx="732">
                  <c:v>161.45692901306307</c:v>
                </c:pt>
                <c:pt idx="733">
                  <c:v>156.54781274696666</c:v>
                </c:pt>
                <c:pt idx="734">
                  <c:v>151.6712379712705</c:v>
                </c:pt>
                <c:pt idx="735">
                  <c:v>152.30347264190414</c:v>
                </c:pt>
                <c:pt idx="736">
                  <c:v>153.98633257403191</c:v>
                </c:pt>
                <c:pt idx="737">
                  <c:v>156.72446655199664</c:v>
                </c:pt>
                <c:pt idx="738">
                  <c:v>154.99046999209705</c:v>
                </c:pt>
                <c:pt idx="739">
                  <c:v>152.48012644693412</c:v>
                </c:pt>
                <c:pt idx="740">
                  <c:v>152.54520942773465</c:v>
                </c:pt>
                <c:pt idx="741">
                  <c:v>151.91297475710098</c:v>
                </c:pt>
                <c:pt idx="742">
                  <c:v>149.38868485890939</c:v>
                </c:pt>
                <c:pt idx="743">
                  <c:v>144.63762726047139</c:v>
                </c:pt>
                <c:pt idx="744">
                  <c:v>142.44340105062528</c:v>
                </c:pt>
                <c:pt idx="745">
                  <c:v>141.81116637999162</c:v>
                </c:pt>
                <c:pt idx="746">
                  <c:v>133.26670075775183</c:v>
                </c:pt>
                <c:pt idx="747">
                  <c:v>135.31216586862533</c:v>
                </c:pt>
                <c:pt idx="748">
                  <c:v>136.60452791595</c:v>
                </c:pt>
                <c:pt idx="749">
                  <c:v>139.19390079494212</c:v>
                </c:pt>
                <c:pt idx="750">
                  <c:v>139.12881781414157</c:v>
                </c:pt>
                <c:pt idx="751">
                  <c:v>140.95579006089906</c:v>
                </c:pt>
                <c:pt idx="752">
                  <c:v>142.51313281576867</c:v>
                </c:pt>
                <c:pt idx="753">
                  <c:v>144.02863651155224</c:v>
                </c:pt>
                <c:pt idx="754">
                  <c:v>143.44288968434753</c:v>
                </c:pt>
                <c:pt idx="755">
                  <c:v>145.56273534470736</c:v>
                </c:pt>
                <c:pt idx="756">
                  <c:v>141.84370787039188</c:v>
                </c:pt>
                <c:pt idx="757">
                  <c:v>142.13193249965133</c:v>
                </c:pt>
                <c:pt idx="758">
                  <c:v>141.03946817907115</c:v>
                </c:pt>
                <c:pt idx="759">
                  <c:v>142.01106410673609</c:v>
                </c:pt>
                <c:pt idx="760">
                  <c:v>140.03997954534887</c:v>
                </c:pt>
                <c:pt idx="761">
                  <c:v>136.94853795732413</c:v>
                </c:pt>
                <c:pt idx="762">
                  <c:v>136.60917670029286</c:v>
                </c:pt>
                <c:pt idx="763">
                  <c:v>136.80907442703733</c:v>
                </c:pt>
                <c:pt idx="764">
                  <c:v>137.31579192041281</c:v>
                </c:pt>
                <c:pt idx="765">
                  <c:v>137.26930407698384</c:v>
                </c:pt>
                <c:pt idx="766">
                  <c:v>137.27395286132676</c:v>
                </c:pt>
                <c:pt idx="767">
                  <c:v>139.43563758077261</c:v>
                </c:pt>
                <c:pt idx="768">
                  <c:v>140.58853609781042</c:v>
                </c:pt>
                <c:pt idx="769">
                  <c:v>139.66342801357445</c:v>
                </c:pt>
                <c:pt idx="770">
                  <c:v>137.97127051276092</c:v>
                </c:pt>
                <c:pt idx="771">
                  <c:v>133.29459346380921</c:v>
                </c:pt>
                <c:pt idx="772">
                  <c:v>133.11793965877922</c:v>
                </c:pt>
                <c:pt idx="773">
                  <c:v>132.67630514620424</c:v>
                </c:pt>
                <c:pt idx="774">
                  <c:v>138.71972479196688</c:v>
                </c:pt>
                <c:pt idx="775">
                  <c:v>135.81423457765794</c:v>
                </c:pt>
                <c:pt idx="776">
                  <c:v>135.97694202965926</c:v>
                </c:pt>
                <c:pt idx="777">
                  <c:v>135.8514248524011</c:v>
                </c:pt>
                <c:pt idx="778">
                  <c:v>133.74552554506997</c:v>
                </c:pt>
                <c:pt idx="779">
                  <c:v>129.80800520663846</c:v>
                </c:pt>
                <c:pt idx="780">
                  <c:v>129.91957603086792</c:v>
                </c:pt>
                <c:pt idx="781">
                  <c:v>127.35809585793314</c:v>
                </c:pt>
                <c:pt idx="782">
                  <c:v>123.32759983264377</c:v>
                </c:pt>
                <c:pt idx="783">
                  <c:v>119.2645623169541</c:v>
                </c:pt>
                <c:pt idx="784">
                  <c:v>113.99748965645482</c:v>
                </c:pt>
                <c:pt idx="785">
                  <c:v>116.97271163590722</c:v>
                </c:pt>
                <c:pt idx="786">
                  <c:v>120.77076844405188</c:v>
                </c:pt>
                <c:pt idx="787">
                  <c:v>121.45413974245733</c:v>
                </c:pt>
                <c:pt idx="788">
                  <c:v>121.7237692343452</c:v>
                </c:pt>
                <c:pt idx="789">
                  <c:v>121.7237692343452</c:v>
                </c:pt>
                <c:pt idx="790">
                  <c:v>123.0672679094417</c:v>
                </c:pt>
                <c:pt idx="791">
                  <c:v>119.97582632141695</c:v>
                </c:pt>
                <c:pt idx="792">
                  <c:v>123.21138022407141</c:v>
                </c:pt>
                <c:pt idx="793">
                  <c:v>124.62461066431128</c:v>
                </c:pt>
                <c:pt idx="794">
                  <c:v>125.45674306168937</c:v>
                </c:pt>
                <c:pt idx="795">
                  <c:v>125.76821161266329</c:v>
                </c:pt>
                <c:pt idx="796">
                  <c:v>129.00376551531772</c:v>
                </c:pt>
                <c:pt idx="797">
                  <c:v>129.11068755520432</c:v>
                </c:pt>
                <c:pt idx="798">
                  <c:v>129.00841429966064</c:v>
                </c:pt>
                <c:pt idx="799">
                  <c:v>128.30644786388359</c:v>
                </c:pt>
                <c:pt idx="800">
                  <c:v>126.62823671609873</c:v>
                </c:pt>
                <c:pt idx="801">
                  <c:v>129.60810747989399</c:v>
                </c:pt>
                <c:pt idx="802">
                  <c:v>131.50016270745201</c:v>
                </c:pt>
                <c:pt idx="803">
                  <c:v>131.50016270745201</c:v>
                </c:pt>
                <c:pt idx="804">
                  <c:v>129.97536144298266</c:v>
                </c:pt>
                <c:pt idx="805">
                  <c:v>131.79768490539723</c:v>
                </c:pt>
                <c:pt idx="806">
                  <c:v>132.60657338106085</c:v>
                </c:pt>
                <c:pt idx="807">
                  <c:v>133.43870577843896</c:v>
                </c:pt>
                <c:pt idx="808">
                  <c:v>133.82455487889916</c:v>
                </c:pt>
                <c:pt idx="809">
                  <c:v>135.76774673422901</c:v>
                </c:pt>
                <c:pt idx="810">
                  <c:v>135.59109292919902</c:v>
                </c:pt>
                <c:pt idx="811">
                  <c:v>134.67063362930594</c:v>
                </c:pt>
                <c:pt idx="812">
                  <c:v>135.08437543582352</c:v>
                </c:pt>
                <c:pt idx="813">
                  <c:v>138.89172981265398</c:v>
                </c:pt>
                <c:pt idx="814">
                  <c:v>139.21249593231369</c:v>
                </c:pt>
                <c:pt idx="815">
                  <c:v>139.38450095300078</c:v>
                </c:pt>
                <c:pt idx="816">
                  <c:v>139.52396448328761</c:v>
                </c:pt>
                <c:pt idx="817">
                  <c:v>140.16084793826414</c:v>
                </c:pt>
                <c:pt idx="818">
                  <c:v>139.48212542420157</c:v>
                </c:pt>
                <c:pt idx="819">
                  <c:v>141.37418065175956</c:v>
                </c:pt>
                <c:pt idx="820">
                  <c:v>141.51829296638928</c:v>
                </c:pt>
                <c:pt idx="821">
                  <c:v>139.92840872111941</c:v>
                </c:pt>
                <c:pt idx="822">
                  <c:v>142.8246013667426</c:v>
                </c:pt>
                <c:pt idx="823">
                  <c:v>142.8246013667426</c:v>
                </c:pt>
                <c:pt idx="824">
                  <c:v>141.87160057644925</c:v>
                </c:pt>
                <c:pt idx="825">
                  <c:v>142.8106550137139</c:v>
                </c:pt>
                <c:pt idx="826">
                  <c:v>141.56013202547533</c:v>
                </c:pt>
                <c:pt idx="827">
                  <c:v>142.77811352331364</c:v>
                </c:pt>
                <c:pt idx="828">
                  <c:v>142.2388545395379</c:v>
                </c:pt>
                <c:pt idx="829">
                  <c:v>142.19701548045185</c:v>
                </c:pt>
                <c:pt idx="830">
                  <c:v>142.98730881874388</c:v>
                </c:pt>
                <c:pt idx="831">
                  <c:v>143.83803635349358</c:v>
                </c:pt>
                <c:pt idx="832">
                  <c:v>143.86592905955092</c:v>
                </c:pt>
                <c:pt idx="833">
                  <c:v>141.64381014364741</c:v>
                </c:pt>
                <c:pt idx="834">
                  <c:v>142.14123006833711</c:v>
                </c:pt>
                <c:pt idx="835">
                  <c:v>141.00692668867089</c:v>
                </c:pt>
                <c:pt idx="836">
                  <c:v>140.86281437404119</c:v>
                </c:pt>
                <c:pt idx="837">
                  <c:v>139.90516479940493</c:v>
                </c:pt>
                <c:pt idx="838">
                  <c:v>141.50899539770347</c:v>
                </c:pt>
                <c:pt idx="839">
                  <c:v>140.35609688066572</c:v>
                </c:pt>
                <c:pt idx="840">
                  <c:v>141.06736088512852</c:v>
                </c:pt>
                <c:pt idx="841">
                  <c:v>138.77086141973874</c:v>
                </c:pt>
                <c:pt idx="842">
                  <c:v>137.67374831481564</c:v>
                </c:pt>
                <c:pt idx="843">
                  <c:v>138.36641718190691</c:v>
                </c:pt>
                <c:pt idx="844">
                  <c:v>137.88294361024592</c:v>
                </c:pt>
                <c:pt idx="845">
                  <c:v>137.59471898098647</c:v>
                </c:pt>
                <c:pt idx="846">
                  <c:v>139.00330063688344</c:v>
                </c:pt>
                <c:pt idx="847">
                  <c:v>136.67890846543628</c:v>
                </c:pt>
                <c:pt idx="848">
                  <c:v>136.7300450932081</c:v>
                </c:pt>
                <c:pt idx="849">
                  <c:v>137.10194784063967</c:v>
                </c:pt>
                <c:pt idx="850">
                  <c:v>136.65101575937891</c:v>
                </c:pt>
                <c:pt idx="851">
                  <c:v>137.41806517595649</c:v>
                </c:pt>
                <c:pt idx="852">
                  <c:v>139.53791083631631</c:v>
                </c:pt>
                <c:pt idx="853">
                  <c:v>141.45785876993168</c:v>
                </c:pt>
                <c:pt idx="854">
                  <c:v>140.90465343312724</c:v>
                </c:pt>
                <c:pt idx="855">
                  <c:v>138.19441216121982</c:v>
                </c:pt>
                <c:pt idx="856">
                  <c:v>139.31012040351447</c:v>
                </c:pt>
                <c:pt idx="857">
                  <c:v>140.6629166472967</c:v>
                </c:pt>
                <c:pt idx="858">
                  <c:v>142.0947422249082</c:v>
                </c:pt>
                <c:pt idx="859">
                  <c:v>140.70940449072566</c:v>
                </c:pt>
                <c:pt idx="860">
                  <c:v>139.05443726465529</c:v>
                </c:pt>
                <c:pt idx="861">
                  <c:v>142.06220073450791</c:v>
                </c:pt>
                <c:pt idx="862">
                  <c:v>143.97285109943749</c:v>
                </c:pt>
                <c:pt idx="863">
                  <c:v>143.51262144949092</c:v>
                </c:pt>
                <c:pt idx="864">
                  <c:v>144.14020733578167</c:v>
                </c:pt>
                <c:pt idx="865">
                  <c:v>144.34475384686905</c:v>
                </c:pt>
                <c:pt idx="866">
                  <c:v>146.09269675979729</c:v>
                </c:pt>
                <c:pt idx="867">
                  <c:v>146.09269675979729</c:v>
                </c:pt>
                <c:pt idx="868">
                  <c:v>146.55757519408675</c:v>
                </c:pt>
                <c:pt idx="869">
                  <c:v>154.85100646181024</c:v>
                </c:pt>
                <c:pt idx="870">
                  <c:v>153.46566872762773</c:v>
                </c:pt>
                <c:pt idx="871">
                  <c:v>152.88457068476592</c:v>
                </c:pt>
                <c:pt idx="872">
                  <c:v>152.63353633024963</c:v>
                </c:pt>
                <c:pt idx="873">
                  <c:v>152.75440472316487</c:v>
                </c:pt>
                <c:pt idx="874">
                  <c:v>154.95792850169678</c:v>
                </c:pt>
                <c:pt idx="875">
                  <c:v>154.26990841894846</c:v>
                </c:pt>
                <c:pt idx="876">
                  <c:v>154.59532332295106</c:v>
                </c:pt>
                <c:pt idx="877">
                  <c:v>155.30193854307097</c:v>
                </c:pt>
                <c:pt idx="878">
                  <c:v>156.06898795964855</c:v>
                </c:pt>
                <c:pt idx="879">
                  <c:v>153.82827390637345</c:v>
                </c:pt>
                <c:pt idx="880">
                  <c:v>155.35307517084283</c:v>
                </c:pt>
                <c:pt idx="881">
                  <c:v>157.7611454604621</c:v>
                </c:pt>
                <c:pt idx="882">
                  <c:v>158.68625354469805</c:v>
                </c:pt>
                <c:pt idx="883">
                  <c:v>155.90628050764724</c:v>
                </c:pt>
                <c:pt idx="884">
                  <c:v>156.27818325507877</c:v>
                </c:pt>
                <c:pt idx="885">
                  <c:v>155.33912881781413</c:v>
                </c:pt>
                <c:pt idx="886">
                  <c:v>157.77509181349077</c:v>
                </c:pt>
                <c:pt idx="887">
                  <c:v>157.12426200548555</c:v>
                </c:pt>
                <c:pt idx="888">
                  <c:v>158.99307331132908</c:v>
                </c:pt>
                <c:pt idx="889">
                  <c:v>159.89493747385058</c:v>
                </c:pt>
                <c:pt idx="890">
                  <c:v>158.66300962298359</c:v>
                </c:pt>
                <c:pt idx="891">
                  <c:v>158.09120914880756</c:v>
                </c:pt>
                <c:pt idx="892">
                  <c:v>157.49151596857419</c:v>
                </c:pt>
                <c:pt idx="893">
                  <c:v>157.49151596857419</c:v>
                </c:pt>
                <c:pt idx="894">
                  <c:v>157.07777416205661</c:v>
                </c:pt>
                <c:pt idx="895">
                  <c:v>157.75184789177626</c:v>
                </c:pt>
                <c:pt idx="896">
                  <c:v>158.9698293896146</c:v>
                </c:pt>
                <c:pt idx="897">
                  <c:v>157.37994514434476</c:v>
                </c:pt>
                <c:pt idx="898">
                  <c:v>160.18316210311002</c:v>
                </c:pt>
                <c:pt idx="899">
                  <c:v>162.40528101901353</c:v>
                </c:pt>
                <c:pt idx="900">
                  <c:v>163.96262377388311</c:v>
                </c:pt>
                <c:pt idx="901">
                  <c:v>163.87894565571102</c:v>
                </c:pt>
                <c:pt idx="902">
                  <c:v>165.1387662126354</c:v>
                </c:pt>
                <c:pt idx="903">
                  <c:v>163.45125749616477</c:v>
                </c:pt>
                <c:pt idx="904">
                  <c:v>159.93677653293662</c:v>
                </c:pt>
                <c:pt idx="905">
                  <c:v>160.62014783134208</c:v>
                </c:pt>
                <c:pt idx="906">
                  <c:v>162.27976384175534</c:v>
                </c:pt>
                <c:pt idx="907">
                  <c:v>162.77253498210214</c:v>
                </c:pt>
                <c:pt idx="908">
                  <c:v>162.09846125238249</c:v>
                </c:pt>
                <c:pt idx="909">
                  <c:v>164.34382409000045</c:v>
                </c:pt>
                <c:pt idx="910">
                  <c:v>165.37120542978013</c:v>
                </c:pt>
                <c:pt idx="911">
                  <c:v>168.65789596020639</c:v>
                </c:pt>
                <c:pt idx="912">
                  <c:v>167.05871414625076</c:v>
                </c:pt>
                <c:pt idx="913">
                  <c:v>167.34693877551021</c:v>
                </c:pt>
                <c:pt idx="914">
                  <c:v>167.61656826739807</c:v>
                </c:pt>
                <c:pt idx="915">
                  <c:v>167.12379712705126</c:v>
                </c:pt>
                <c:pt idx="916">
                  <c:v>166.93319696899258</c:v>
                </c:pt>
                <c:pt idx="917">
                  <c:v>169.00190600158058</c:v>
                </c:pt>
                <c:pt idx="918">
                  <c:v>168.03960764260145</c:v>
                </c:pt>
                <c:pt idx="919">
                  <c:v>170.87536609176698</c:v>
                </c:pt>
                <c:pt idx="920">
                  <c:v>172.18167449212029</c:v>
                </c:pt>
                <c:pt idx="921">
                  <c:v>172.18167449212029</c:v>
                </c:pt>
                <c:pt idx="922">
                  <c:v>171.96783041234718</c:v>
                </c:pt>
                <c:pt idx="923">
                  <c:v>171.62382037097299</c:v>
                </c:pt>
                <c:pt idx="924">
                  <c:v>171.87950350983218</c:v>
                </c:pt>
                <c:pt idx="925">
                  <c:v>171.14964436799778</c:v>
                </c:pt>
                <c:pt idx="926">
                  <c:v>171.18218585839801</c:v>
                </c:pt>
                <c:pt idx="927">
                  <c:v>171.74933754823113</c:v>
                </c:pt>
                <c:pt idx="928">
                  <c:v>170.93115150388172</c:v>
                </c:pt>
                <c:pt idx="929">
                  <c:v>169.84333596764446</c:v>
                </c:pt>
                <c:pt idx="930">
                  <c:v>166.64497233973316</c:v>
                </c:pt>
                <c:pt idx="931">
                  <c:v>165.59434707823902</c:v>
                </c:pt>
                <c:pt idx="932">
                  <c:v>165.94300590395611</c:v>
                </c:pt>
                <c:pt idx="933">
                  <c:v>166.25447445493003</c:v>
                </c:pt>
                <c:pt idx="934">
                  <c:v>166.33350378875923</c:v>
                </c:pt>
                <c:pt idx="935">
                  <c:v>171.49365440937191</c:v>
                </c:pt>
                <c:pt idx="936">
                  <c:v>172.15378178606292</c:v>
                </c:pt>
                <c:pt idx="937">
                  <c:v>171.75398633257402</c:v>
                </c:pt>
                <c:pt idx="938">
                  <c:v>171.82836688206032</c:v>
                </c:pt>
                <c:pt idx="939">
                  <c:v>170.14085816558969</c:v>
                </c:pt>
                <c:pt idx="940">
                  <c:v>168.36502254660405</c:v>
                </c:pt>
                <c:pt idx="941">
                  <c:v>168.79271070615033</c:v>
                </c:pt>
                <c:pt idx="942">
                  <c:v>168.24415415368881</c:v>
                </c:pt>
                <c:pt idx="943">
                  <c:v>166.62637720236157</c:v>
                </c:pt>
                <c:pt idx="944">
                  <c:v>170.50811212867833</c:v>
                </c:pt>
                <c:pt idx="945">
                  <c:v>171.67960578308771</c:v>
                </c:pt>
                <c:pt idx="946">
                  <c:v>175.33819906094556</c:v>
                </c:pt>
                <c:pt idx="947">
                  <c:v>175.26381851145925</c:v>
                </c:pt>
                <c:pt idx="948">
                  <c:v>175.25916972711636</c:v>
                </c:pt>
                <c:pt idx="949">
                  <c:v>175.36144298266004</c:v>
                </c:pt>
                <c:pt idx="950">
                  <c:v>171.5122495467435</c:v>
                </c:pt>
                <c:pt idx="951">
                  <c:v>173.61350006973174</c:v>
                </c:pt>
                <c:pt idx="952">
                  <c:v>175.25916972711636</c:v>
                </c:pt>
                <c:pt idx="953">
                  <c:v>176.87229789410071</c:v>
                </c:pt>
                <c:pt idx="954">
                  <c:v>177.46734228999114</c:v>
                </c:pt>
                <c:pt idx="955">
                  <c:v>178.04844033285295</c:v>
                </c:pt>
                <c:pt idx="956">
                  <c:v>179.3872902236065</c:v>
                </c:pt>
                <c:pt idx="957">
                  <c:v>175.2080330993445</c:v>
                </c:pt>
                <c:pt idx="958">
                  <c:v>176.80256612895727</c:v>
                </c:pt>
                <c:pt idx="959">
                  <c:v>176.64915624564173</c:v>
                </c:pt>
                <c:pt idx="960">
                  <c:v>177.10473711124541</c:v>
                </c:pt>
                <c:pt idx="961">
                  <c:v>178.71321649388685</c:v>
                </c:pt>
                <c:pt idx="962">
                  <c:v>178.56445539491423</c:v>
                </c:pt>
                <c:pt idx="963">
                  <c:v>178.56445539491423</c:v>
                </c:pt>
                <c:pt idx="964">
                  <c:v>178.83408488680209</c:v>
                </c:pt>
                <c:pt idx="965">
                  <c:v>180.87490121333269</c:v>
                </c:pt>
                <c:pt idx="966">
                  <c:v>179.04792896657523</c:v>
                </c:pt>
                <c:pt idx="967">
                  <c:v>179.70340755892335</c:v>
                </c:pt>
                <c:pt idx="968">
                  <c:v>176.75142950118541</c:v>
                </c:pt>
                <c:pt idx="969">
                  <c:v>177.2674445632467</c:v>
                </c:pt>
                <c:pt idx="970">
                  <c:v>177.3743666031333</c:v>
                </c:pt>
                <c:pt idx="971">
                  <c:v>179.73594904932361</c:v>
                </c:pt>
                <c:pt idx="972">
                  <c:v>178.91311422063129</c:v>
                </c:pt>
                <c:pt idx="973">
                  <c:v>182.53916600808887</c:v>
                </c:pt>
                <c:pt idx="974">
                  <c:v>183.15280554135094</c:v>
                </c:pt>
                <c:pt idx="975">
                  <c:v>184.57533355027661</c:v>
                </c:pt>
                <c:pt idx="976">
                  <c:v>182.89712240249173</c:v>
                </c:pt>
                <c:pt idx="977">
                  <c:v>180.48905211287249</c:v>
                </c:pt>
                <c:pt idx="978">
                  <c:v>180.2194226209846</c:v>
                </c:pt>
                <c:pt idx="979">
                  <c:v>180.91674027241876</c:v>
                </c:pt>
                <c:pt idx="980">
                  <c:v>181.50248709962344</c:v>
                </c:pt>
                <c:pt idx="981">
                  <c:v>182.66003440100414</c:v>
                </c:pt>
                <c:pt idx="982">
                  <c:v>180.3123983078425</c:v>
                </c:pt>
                <c:pt idx="983">
                  <c:v>181.33048207893634</c:v>
                </c:pt>
                <c:pt idx="984">
                  <c:v>178.60164566965736</c:v>
                </c:pt>
                <c:pt idx="985">
                  <c:v>175.7984287108921</c:v>
                </c:pt>
                <c:pt idx="986">
                  <c:v>176.681697736042</c:v>
                </c:pt>
                <c:pt idx="987">
                  <c:v>178.95495327971733</c:v>
                </c:pt>
                <c:pt idx="988">
                  <c:v>178.4110455115987</c:v>
                </c:pt>
                <c:pt idx="989">
                  <c:v>177.63934731067826</c:v>
                </c:pt>
                <c:pt idx="990">
                  <c:v>178.79689461205894</c:v>
                </c:pt>
                <c:pt idx="991">
                  <c:v>179.85216865789596</c:v>
                </c:pt>
                <c:pt idx="992">
                  <c:v>177.33717632839011</c:v>
                </c:pt>
                <c:pt idx="993">
                  <c:v>177.8671377434801</c:v>
                </c:pt>
                <c:pt idx="994">
                  <c:v>177.9322207242806</c:v>
                </c:pt>
                <c:pt idx="995">
                  <c:v>177.97405978336661</c:v>
                </c:pt>
                <c:pt idx="996">
                  <c:v>175.2870624331737</c:v>
                </c:pt>
                <c:pt idx="997">
                  <c:v>173.15791920412812</c:v>
                </c:pt>
                <c:pt idx="998">
                  <c:v>173.88777834596252</c:v>
                </c:pt>
                <c:pt idx="999">
                  <c:v>173.71577332527545</c:v>
                </c:pt>
                <c:pt idx="1000">
                  <c:v>173.44149504904465</c:v>
                </c:pt>
                <c:pt idx="1001">
                  <c:v>174.20854446562225</c:v>
                </c:pt>
                <c:pt idx="1002">
                  <c:v>172.34438194412161</c:v>
                </c:pt>
                <c:pt idx="1003">
                  <c:v>172.86039700618286</c:v>
                </c:pt>
                <c:pt idx="1004">
                  <c:v>172.5163869648087</c:v>
                </c:pt>
                <c:pt idx="1005">
                  <c:v>176.02157035935102</c:v>
                </c:pt>
                <c:pt idx="1006">
                  <c:v>175.11040862814374</c:v>
                </c:pt>
                <c:pt idx="1007">
                  <c:v>176.26795592952442</c:v>
                </c:pt>
                <c:pt idx="1008">
                  <c:v>174.08767607270698</c:v>
                </c:pt>
                <c:pt idx="1009">
                  <c:v>173.69252940356094</c:v>
                </c:pt>
                <c:pt idx="1010">
                  <c:v>176.55618055878389</c:v>
                </c:pt>
                <c:pt idx="1011">
                  <c:v>176.07270698712284</c:v>
                </c:pt>
                <c:pt idx="1012">
                  <c:v>177.51847891776299</c:v>
                </c:pt>
                <c:pt idx="1013">
                  <c:v>177.29533726930407</c:v>
                </c:pt>
                <c:pt idx="1014">
                  <c:v>179.58253916600808</c:v>
                </c:pt>
                <c:pt idx="1015">
                  <c:v>180.22872018967041</c:v>
                </c:pt>
                <c:pt idx="1016">
                  <c:v>181.3769699223653</c:v>
                </c:pt>
                <c:pt idx="1017">
                  <c:v>182.95290781460648</c:v>
                </c:pt>
                <c:pt idx="1018">
                  <c:v>182.5856538515178</c:v>
                </c:pt>
                <c:pt idx="1019">
                  <c:v>181.67914090465342</c:v>
                </c:pt>
                <c:pt idx="1020">
                  <c:v>182.55776114546046</c:v>
                </c:pt>
                <c:pt idx="1021">
                  <c:v>181.42345776579424</c:v>
                </c:pt>
                <c:pt idx="1022">
                  <c:v>181.64659941425316</c:v>
                </c:pt>
                <c:pt idx="1023">
                  <c:v>181.29329180419319</c:v>
                </c:pt>
                <c:pt idx="1024">
                  <c:v>182.46478545860256</c:v>
                </c:pt>
                <c:pt idx="1025">
                  <c:v>183.27367393426618</c:v>
                </c:pt>
                <c:pt idx="1026">
                  <c:v>183.27367393426618</c:v>
                </c:pt>
                <c:pt idx="1027">
                  <c:v>181.78141416019707</c:v>
                </c:pt>
                <c:pt idx="1028">
                  <c:v>178.33666496211239</c:v>
                </c:pt>
                <c:pt idx="1029">
                  <c:v>177.40690809353353</c:v>
                </c:pt>
                <c:pt idx="1030">
                  <c:v>178.78294825903026</c:v>
                </c:pt>
                <c:pt idx="1031">
                  <c:v>179.41518292966387</c:v>
                </c:pt>
                <c:pt idx="1032">
                  <c:v>179.84287108921018</c:v>
                </c:pt>
                <c:pt idx="1033">
                  <c:v>178.20649900051134</c:v>
                </c:pt>
                <c:pt idx="1034">
                  <c:v>178.71786527822974</c:v>
                </c:pt>
                <c:pt idx="1035">
                  <c:v>179.55464645995073</c:v>
                </c:pt>
                <c:pt idx="1036">
                  <c:v>178.53656268885686</c:v>
                </c:pt>
                <c:pt idx="1037">
                  <c:v>179.6615684998373</c:v>
                </c:pt>
                <c:pt idx="1038">
                  <c:v>179.41983171400676</c:v>
                </c:pt>
                <c:pt idx="1039">
                  <c:v>179.85681744223885</c:v>
                </c:pt>
                <c:pt idx="1040">
                  <c:v>176.91878573752962</c:v>
                </c:pt>
                <c:pt idx="1041">
                  <c:v>178.11817209799634</c:v>
                </c:pt>
                <c:pt idx="1042">
                  <c:v>179.6615684998373</c:v>
                </c:pt>
                <c:pt idx="1043">
                  <c:v>182.1858583980289</c:v>
                </c:pt>
                <c:pt idx="1044">
                  <c:v>181.3816187067082</c:v>
                </c:pt>
                <c:pt idx="1045">
                  <c:v>181.3816187067082</c:v>
                </c:pt>
                <c:pt idx="1046">
                  <c:v>182.37180977174467</c:v>
                </c:pt>
                <c:pt idx="1047">
                  <c:v>182.97615173632096</c:v>
                </c:pt>
                <c:pt idx="1048">
                  <c:v>182.1858583980289</c:v>
                </c:pt>
                <c:pt idx="1049">
                  <c:v>181.01436474361952</c:v>
                </c:pt>
                <c:pt idx="1050">
                  <c:v>185.65850030217098</c:v>
                </c:pt>
                <c:pt idx="1051">
                  <c:v>192.33880340291014</c:v>
                </c:pt>
                <c:pt idx="1052">
                  <c:v>192.04592998930778</c:v>
                </c:pt>
                <c:pt idx="1053">
                  <c:v>192.69211101297009</c:v>
                </c:pt>
                <c:pt idx="1054">
                  <c:v>191.07898284598573</c:v>
                </c:pt>
                <c:pt idx="1055">
                  <c:v>192.89200873971456</c:v>
                </c:pt>
                <c:pt idx="1056">
                  <c:v>192.38064246199619</c:v>
                </c:pt>
                <c:pt idx="1057">
                  <c:v>194.79336153595833</c:v>
                </c:pt>
                <c:pt idx="1058">
                  <c:v>193.45451164520475</c:v>
                </c:pt>
                <c:pt idx="1059">
                  <c:v>195.69057691413693</c:v>
                </c:pt>
                <c:pt idx="1060">
                  <c:v>197.89874947701173</c:v>
                </c:pt>
                <c:pt idx="1061">
                  <c:v>197.8801543396402</c:v>
                </c:pt>
                <c:pt idx="1062">
                  <c:v>198.10794477244198</c:v>
                </c:pt>
                <c:pt idx="1063">
                  <c:v>197.30370508112128</c:v>
                </c:pt>
                <c:pt idx="1064">
                  <c:v>199.33057505462318</c:v>
                </c:pt>
                <c:pt idx="1065">
                  <c:v>201.05992283017989</c:v>
                </c:pt>
                <c:pt idx="1066">
                  <c:v>201.00413741806514</c:v>
                </c:pt>
                <c:pt idx="1067">
                  <c:v>203.23090511831157</c:v>
                </c:pt>
                <c:pt idx="1068">
                  <c:v>201.68285993212774</c:v>
                </c:pt>
                <c:pt idx="1069">
                  <c:v>202.64050950676395</c:v>
                </c:pt>
                <c:pt idx="1070">
                  <c:v>199.02375528799217</c:v>
                </c:pt>
                <c:pt idx="1071">
                  <c:v>197.04337315791921</c:v>
                </c:pt>
                <c:pt idx="1072">
                  <c:v>200.26033192320205</c:v>
                </c:pt>
                <c:pt idx="1073">
                  <c:v>202.31044581841849</c:v>
                </c:pt>
                <c:pt idx="1074">
                  <c:v>204.06768630003253</c:v>
                </c:pt>
                <c:pt idx="1075">
                  <c:v>204.1606619868904</c:v>
                </c:pt>
                <c:pt idx="1076">
                  <c:v>204.43494026312118</c:v>
                </c:pt>
                <c:pt idx="1077">
                  <c:v>204.47677932220722</c:v>
                </c:pt>
                <c:pt idx="1078">
                  <c:v>202.96592441076658</c:v>
                </c:pt>
                <c:pt idx="1079">
                  <c:v>202.08265538561662</c:v>
                </c:pt>
                <c:pt idx="1080">
                  <c:v>203.54702245362839</c:v>
                </c:pt>
                <c:pt idx="1081">
                  <c:v>202.47780205476266</c:v>
                </c:pt>
                <c:pt idx="1082">
                  <c:v>201.98038213007297</c:v>
                </c:pt>
                <c:pt idx="1083">
                  <c:v>198.02426665426992</c:v>
                </c:pt>
                <c:pt idx="1084">
                  <c:v>198.87499418901956</c:v>
                </c:pt>
                <c:pt idx="1085">
                  <c:v>194.94677141927386</c:v>
                </c:pt>
                <c:pt idx="1086">
                  <c:v>186.11872995211752</c:v>
                </c:pt>
                <c:pt idx="1087">
                  <c:v>186.36976430663378</c:v>
                </c:pt>
                <c:pt idx="1088">
                  <c:v>178.79224582771604</c:v>
                </c:pt>
                <c:pt idx="1089">
                  <c:v>171.9445864906327</c:v>
                </c:pt>
                <c:pt idx="1090">
                  <c:v>177.2813909162754</c:v>
                </c:pt>
                <c:pt idx="1091">
                  <c:v>175.4451211008321</c:v>
                </c:pt>
                <c:pt idx="1092">
                  <c:v>186.89507693738085</c:v>
                </c:pt>
                <c:pt idx="1093">
                  <c:v>178.83873367114498</c:v>
                </c:pt>
                <c:pt idx="1094">
                  <c:v>177.80205476267957</c:v>
                </c:pt>
                <c:pt idx="1095">
                  <c:v>163.65115522290918</c:v>
                </c:pt>
                <c:pt idx="1096">
                  <c:v>170.68941471805124</c:v>
                </c:pt>
                <c:pt idx="1097">
                  <c:v>165.92905955092743</c:v>
                </c:pt>
                <c:pt idx="1098">
                  <c:v>144.75384686904374</c:v>
                </c:pt>
                <c:pt idx="1099">
                  <c:v>152.75440472316487</c:v>
                </c:pt>
                <c:pt idx="1100">
                  <c:v>133.8570963692994</c:v>
                </c:pt>
                <c:pt idx="1101">
                  <c:v>148.21719120450001</c:v>
                </c:pt>
                <c:pt idx="1102">
                  <c:v>154.99511877643997</c:v>
                </c:pt>
                <c:pt idx="1103">
                  <c:v>146.06480405373995</c:v>
                </c:pt>
                <c:pt idx="1104">
                  <c:v>135.38189763376877</c:v>
                </c:pt>
                <c:pt idx="1105">
                  <c:v>128.67835061131515</c:v>
                </c:pt>
                <c:pt idx="1106">
                  <c:v>134.30802845056019</c:v>
                </c:pt>
                <c:pt idx="1107">
                  <c:v>148.60768908930316</c:v>
                </c:pt>
                <c:pt idx="1108">
                  <c:v>162.86086188461715</c:v>
                </c:pt>
                <c:pt idx="1109">
                  <c:v>161.95434893775277</c:v>
                </c:pt>
                <c:pt idx="1110">
                  <c:v>162.17284180186883</c:v>
                </c:pt>
                <c:pt idx="1111">
                  <c:v>157.57054530240339</c:v>
                </c:pt>
                <c:pt idx="1112">
                  <c:v>157.37064757565895</c:v>
                </c:pt>
                <c:pt idx="1113">
                  <c:v>164.54837060108781</c:v>
                </c:pt>
                <c:pt idx="1114">
                  <c:v>162.93989121844638</c:v>
                </c:pt>
                <c:pt idx="1115">
                  <c:v>171.05201989679696</c:v>
                </c:pt>
                <c:pt idx="1116">
                  <c:v>165.16201013434983</c:v>
                </c:pt>
                <c:pt idx="1117">
                  <c:v>168.01171493654411</c:v>
                </c:pt>
                <c:pt idx="1118">
                  <c:v>172.46989912137977</c:v>
                </c:pt>
                <c:pt idx="1119">
                  <c:v>171.97712798103296</c:v>
                </c:pt>
                <c:pt idx="1120">
                  <c:v>176.66775138301333</c:v>
                </c:pt>
                <c:pt idx="1121">
                  <c:v>174.04118822927802</c:v>
                </c:pt>
                <c:pt idx="1122">
                  <c:v>175.66826274929105</c:v>
                </c:pt>
                <c:pt idx="1123">
                  <c:v>186.65334015155034</c:v>
                </c:pt>
                <c:pt idx="1124">
                  <c:v>178.14606480405374</c:v>
                </c:pt>
                <c:pt idx="1125">
                  <c:v>173.60420250104596</c:v>
                </c:pt>
                <c:pt idx="1126">
                  <c:v>176.83975640370042</c:v>
                </c:pt>
                <c:pt idx="1127">
                  <c:v>175.1336525498582</c:v>
                </c:pt>
                <c:pt idx="1128">
                  <c:v>177.47663985867695</c:v>
                </c:pt>
                <c:pt idx="1129">
                  <c:v>175.98902886895075</c:v>
                </c:pt>
                <c:pt idx="1130">
                  <c:v>178.85268002417368</c:v>
                </c:pt>
                <c:pt idx="1131">
                  <c:v>180.33099344521409</c:v>
                </c:pt>
                <c:pt idx="1132">
                  <c:v>180.86560364464691</c:v>
                </c:pt>
                <c:pt idx="1133">
                  <c:v>178.26693319696901</c:v>
                </c:pt>
                <c:pt idx="1134">
                  <c:v>176.72818557947096</c:v>
                </c:pt>
                <c:pt idx="1135">
                  <c:v>181.44205290316583</c:v>
                </c:pt>
                <c:pt idx="1136">
                  <c:v>175.99367765329364</c:v>
                </c:pt>
                <c:pt idx="1137">
                  <c:v>175.04532564734322</c:v>
                </c:pt>
                <c:pt idx="1138">
                  <c:v>175.90999953512153</c:v>
                </c:pt>
                <c:pt idx="1139">
                  <c:v>175.054623216029</c:v>
                </c:pt>
                <c:pt idx="1140">
                  <c:v>172.52103574915159</c:v>
                </c:pt>
                <c:pt idx="1141">
                  <c:v>169.29942819952581</c:v>
                </c:pt>
                <c:pt idx="1142">
                  <c:v>165.62688856863929</c:v>
                </c:pt>
                <c:pt idx="1143">
                  <c:v>167.54218771791173</c:v>
                </c:pt>
                <c:pt idx="1144">
                  <c:v>175.51020408163265</c:v>
                </c:pt>
                <c:pt idx="1145">
                  <c:v>172.69304076983869</c:v>
                </c:pt>
                <c:pt idx="1146">
                  <c:v>168.52308121426245</c:v>
                </c:pt>
                <c:pt idx="1147">
                  <c:v>171.45646413462879</c:v>
                </c:pt>
                <c:pt idx="1148">
                  <c:v>171.54014225280088</c:v>
                </c:pt>
                <c:pt idx="1149">
                  <c:v>173.02775324252707</c:v>
                </c:pt>
                <c:pt idx="1150">
                  <c:v>184.61252382501976</c:v>
                </c:pt>
                <c:pt idx="1151">
                  <c:v>185.22616335828178</c:v>
                </c:pt>
                <c:pt idx="1152">
                  <c:v>180.57737901538746</c:v>
                </c:pt>
                <c:pt idx="1153">
                  <c:v>180.81911580121798</c:v>
                </c:pt>
                <c:pt idx="1154">
                  <c:v>181.1956673329924</c:v>
                </c:pt>
                <c:pt idx="1155">
                  <c:v>187.17400399795451</c:v>
                </c:pt>
                <c:pt idx="1156">
                  <c:v>187.65747756961554</c:v>
                </c:pt>
                <c:pt idx="1157">
                  <c:v>190.94881688438471</c:v>
                </c:pt>
                <c:pt idx="1158">
                  <c:v>192.59913532611222</c:v>
                </c:pt>
                <c:pt idx="1159">
                  <c:v>189.93073311329087</c:v>
                </c:pt>
                <c:pt idx="1160">
                  <c:v>187.70396541304447</c:v>
                </c:pt>
                <c:pt idx="1161">
                  <c:v>178.45753335502766</c:v>
                </c:pt>
                <c:pt idx="1162">
                  <c:v>177.52312770210591</c:v>
                </c:pt>
                <c:pt idx="1163">
                  <c:v>173.52982195155963</c:v>
                </c:pt>
                <c:pt idx="1164">
                  <c:v>177.94151829296635</c:v>
                </c:pt>
                <c:pt idx="1165">
                  <c:v>177.63469852633534</c:v>
                </c:pt>
                <c:pt idx="1166">
                  <c:v>175.90535075077864</c:v>
                </c:pt>
                <c:pt idx="1167">
                  <c:v>173.02775324252707</c:v>
                </c:pt>
                <c:pt idx="1168">
                  <c:v>174.77569615545531</c:v>
                </c:pt>
                <c:pt idx="1169">
                  <c:v>172.79531402538234</c:v>
                </c:pt>
                <c:pt idx="1170">
                  <c:v>167.27255822602388</c:v>
                </c:pt>
                <c:pt idx="1171">
                  <c:v>168.6671935288922</c:v>
                </c:pt>
                <c:pt idx="1172">
                  <c:v>165.85003021709821</c:v>
                </c:pt>
                <c:pt idx="1173">
                  <c:v>170.84282460136671</c:v>
                </c:pt>
                <c:pt idx="1174">
                  <c:v>169.6434382409</c:v>
                </c:pt>
                <c:pt idx="1175">
                  <c:v>167.55148528659757</c:v>
                </c:pt>
                <c:pt idx="1176">
                  <c:v>168.28599321277486</c:v>
                </c:pt>
                <c:pt idx="1177">
                  <c:v>168.5602714890056</c:v>
                </c:pt>
                <c:pt idx="1178">
                  <c:v>164.22760448142807</c:v>
                </c:pt>
                <c:pt idx="1179">
                  <c:v>162.81437404118824</c:v>
                </c:pt>
                <c:pt idx="1180">
                  <c:v>158.04007252103574</c:v>
                </c:pt>
                <c:pt idx="1181">
                  <c:v>162.35879317558457</c:v>
                </c:pt>
                <c:pt idx="1182">
                  <c:v>164.12998001022731</c:v>
                </c:pt>
                <c:pt idx="1183">
                  <c:v>165.33866393937987</c:v>
                </c:pt>
                <c:pt idx="1184">
                  <c:v>169.47608200455579</c:v>
                </c:pt>
                <c:pt idx="1185">
                  <c:v>170.08972153781784</c:v>
                </c:pt>
                <c:pt idx="1186">
                  <c:v>171.30770303565617</c:v>
                </c:pt>
                <c:pt idx="1187">
                  <c:v>169.92701408581655</c:v>
                </c:pt>
                <c:pt idx="1188">
                  <c:v>174.38519827065221</c:v>
                </c:pt>
                <c:pt idx="1189">
                  <c:v>183.19929338477988</c:v>
                </c:pt>
                <c:pt idx="1190">
                  <c:v>180.19617869927015</c:v>
                </c:pt>
                <c:pt idx="1191">
                  <c:v>179.54070010692203</c:v>
                </c:pt>
                <c:pt idx="1192">
                  <c:v>177.62540095764956</c:v>
                </c:pt>
                <c:pt idx="1193">
                  <c:v>179.74989540235228</c:v>
                </c:pt>
                <c:pt idx="1194">
                  <c:v>180.04741760029754</c:v>
                </c:pt>
                <c:pt idx="1195">
                  <c:v>177.45339593696247</c:v>
                </c:pt>
                <c:pt idx="1196">
                  <c:v>176.17498024266652</c:v>
                </c:pt>
                <c:pt idx="1197">
                  <c:v>175.30565757054529</c:v>
                </c:pt>
                <c:pt idx="1198">
                  <c:v>175.7193993770629</c:v>
                </c:pt>
                <c:pt idx="1199">
                  <c:v>178.28087954999768</c:v>
                </c:pt>
                <c:pt idx="1200">
                  <c:v>176.53293663706938</c:v>
                </c:pt>
                <c:pt idx="1201">
                  <c:v>179.26642183069126</c:v>
                </c:pt>
                <c:pt idx="1202">
                  <c:v>180.95857933150478</c:v>
                </c:pt>
                <c:pt idx="1203">
                  <c:v>182.21375110408627</c:v>
                </c:pt>
                <c:pt idx="1204">
                  <c:v>182.43689275254519</c:v>
                </c:pt>
                <c:pt idx="1205">
                  <c:v>180.94928176281903</c:v>
                </c:pt>
                <c:pt idx="1206">
                  <c:v>181.96271674956998</c:v>
                </c:pt>
                <c:pt idx="1207">
                  <c:v>180.81911580121798</c:v>
                </c:pt>
                <c:pt idx="1208">
                  <c:v>181.42345776579424</c:v>
                </c:pt>
                <c:pt idx="1209">
                  <c:v>181.32583329459345</c:v>
                </c:pt>
                <c:pt idx="1210">
                  <c:v>180.31704709218539</c:v>
                </c:pt>
                <c:pt idx="1211">
                  <c:v>181.10269164613453</c:v>
                </c:pt>
                <c:pt idx="1212">
                  <c:v>183.64557668169775</c:v>
                </c:pt>
                <c:pt idx="1213">
                  <c:v>183.55260099483982</c:v>
                </c:pt>
                <c:pt idx="1214">
                  <c:v>183.83152805541349</c:v>
                </c:pt>
                <c:pt idx="1215">
                  <c:v>183.63627911301194</c:v>
                </c:pt>
                <c:pt idx="1216">
                  <c:v>183.9012598205569</c:v>
                </c:pt>
                <c:pt idx="1217">
                  <c:v>181.42345776579424</c:v>
                </c:pt>
                <c:pt idx="1218">
                  <c:v>179.8196271674957</c:v>
                </c:pt>
                <c:pt idx="1219">
                  <c:v>185.05415833759471</c:v>
                </c:pt>
                <c:pt idx="1220">
                  <c:v>179.57789038166518</c:v>
                </c:pt>
                <c:pt idx="1221">
                  <c:v>178.98749477011759</c:v>
                </c:pt>
                <c:pt idx="1222">
                  <c:v>176.76072706987122</c:v>
                </c:pt>
                <c:pt idx="1223">
                  <c:v>179.08976802566127</c:v>
                </c:pt>
                <c:pt idx="1224">
                  <c:v>176.24006322346705</c:v>
                </c:pt>
                <c:pt idx="1225">
                  <c:v>181.04690623401979</c:v>
                </c:pt>
                <c:pt idx="1226">
                  <c:v>183.04588350146435</c:v>
                </c:pt>
                <c:pt idx="1227">
                  <c:v>182.48802938031704</c:v>
                </c:pt>
                <c:pt idx="1228">
                  <c:v>183.89661103621401</c:v>
                </c:pt>
                <c:pt idx="1229">
                  <c:v>184.06396727255822</c:v>
                </c:pt>
                <c:pt idx="1230">
                  <c:v>183.69206452512665</c:v>
                </c:pt>
                <c:pt idx="1231">
                  <c:v>176.47250244061178</c:v>
                </c:pt>
                <c:pt idx="1232">
                  <c:v>180.56808144670168</c:v>
                </c:pt>
                <c:pt idx="1233">
                  <c:v>178.16001115708241</c:v>
                </c:pt>
                <c:pt idx="1234">
                  <c:v>176.07735577146576</c:v>
                </c:pt>
                <c:pt idx="1235">
                  <c:v>179.76849053972384</c:v>
                </c:pt>
                <c:pt idx="1236">
                  <c:v>181.53967737436659</c:v>
                </c:pt>
                <c:pt idx="1237">
                  <c:v>180.7168425456743</c:v>
                </c:pt>
                <c:pt idx="1238">
                  <c:v>178.17860629445397</c:v>
                </c:pt>
                <c:pt idx="1239">
                  <c:v>177.06754683650223</c:v>
                </c:pt>
                <c:pt idx="1240">
                  <c:v>176.92343452187251</c:v>
                </c:pt>
                <c:pt idx="1241">
                  <c:v>178.49472362977079</c:v>
                </c:pt>
                <c:pt idx="1242">
                  <c:v>175.00813537260004</c:v>
                </c:pt>
                <c:pt idx="1243">
                  <c:v>178.02054762679558</c:v>
                </c:pt>
                <c:pt idx="1244">
                  <c:v>180.64711078053085</c:v>
                </c:pt>
                <c:pt idx="1245">
                  <c:v>179.41053414532101</c:v>
                </c:pt>
                <c:pt idx="1246">
                  <c:v>180.80052066384638</c:v>
                </c:pt>
                <c:pt idx="1247">
                  <c:v>180.81446701687506</c:v>
                </c:pt>
                <c:pt idx="1248">
                  <c:v>181.63730184556738</c:v>
                </c:pt>
                <c:pt idx="1249">
                  <c:v>179.49886104783599</c:v>
                </c:pt>
                <c:pt idx="1250">
                  <c:v>179.67551485286597</c:v>
                </c:pt>
                <c:pt idx="1251">
                  <c:v>178.37850402119844</c:v>
                </c:pt>
                <c:pt idx="1252">
                  <c:v>173.03240202686996</c:v>
                </c:pt>
                <c:pt idx="1253">
                  <c:v>170.67546836502251</c:v>
                </c:pt>
                <c:pt idx="1254">
                  <c:v>171.52154711542929</c:v>
                </c:pt>
                <c:pt idx="1255">
                  <c:v>174.01794430756354</c:v>
                </c:pt>
                <c:pt idx="1256">
                  <c:v>171.33094695737063</c:v>
                </c:pt>
                <c:pt idx="1257">
                  <c:v>168.48589093951932</c:v>
                </c:pt>
                <c:pt idx="1258">
                  <c:v>163.10724745479058</c:v>
                </c:pt>
                <c:pt idx="1259">
                  <c:v>163.84175538096787</c:v>
                </c:pt>
                <c:pt idx="1260">
                  <c:v>162.76788619775928</c:v>
                </c:pt>
                <c:pt idx="1261">
                  <c:v>163.83245781228209</c:v>
                </c:pt>
                <c:pt idx="1262">
                  <c:v>168.95541815815162</c:v>
                </c:pt>
                <c:pt idx="1263">
                  <c:v>173.00915810515548</c:v>
                </c:pt>
                <c:pt idx="1264">
                  <c:v>169.54116498535632</c:v>
                </c:pt>
                <c:pt idx="1265">
                  <c:v>167.94663195574356</c:v>
                </c:pt>
                <c:pt idx="1266">
                  <c:v>169.19250615963924</c:v>
                </c:pt>
                <c:pt idx="1267">
                  <c:v>172.60006508298079</c:v>
                </c:pt>
                <c:pt idx="1268">
                  <c:v>171.6703082144019</c:v>
                </c:pt>
              </c:numCache>
            </c:numRef>
          </c:val>
          <c:smooth val="0"/>
          <c:extLst>
            <c:ext xmlns:c16="http://schemas.microsoft.com/office/drawing/2014/chart" uri="{C3380CC4-5D6E-409C-BE32-E72D297353CC}">
              <c16:uniqueId val="{00000000-05C3-419A-921B-1E2A21C5D5E5}"/>
            </c:ext>
          </c:extLst>
        </c:ser>
        <c:ser>
          <c:idx val="1"/>
          <c:order val="1"/>
          <c:tx>
            <c:strRef>
              <c:f>'Indexed 5 Year Graphss'!$C$1</c:f>
              <c:strCache>
                <c:ptCount val="1"/>
                <c:pt idx="0">
                  <c:v>HII</c:v>
                </c:pt>
              </c:strCache>
            </c:strRef>
          </c:tx>
          <c:spPr>
            <a:ln w="28575" cap="rnd">
              <a:solidFill>
                <a:schemeClr val="accent4">
                  <a:lumMod val="75000"/>
                </a:schemeClr>
              </a:solidFill>
              <a:round/>
            </a:ln>
            <a:effectLst/>
          </c:spPr>
          <c:marker>
            <c:symbol val="none"/>
          </c:marker>
          <c:cat>
            <c:numRef>
              <c:f>'Indexed 5 Year Graphss'!$A$2:$A$1270</c:f>
              <c:numCache>
                <c:formatCode>[$-409]mmm\-dd\-yyyy;@</c:formatCode>
                <c:ptCount val="1269"/>
                <c:pt idx="0">
                  <c:v>42319</c:v>
                </c:pt>
                <c:pt idx="1">
                  <c:v>42320</c:v>
                </c:pt>
                <c:pt idx="2">
                  <c:v>42321</c:v>
                </c:pt>
                <c:pt idx="3">
                  <c:v>42324</c:v>
                </c:pt>
                <c:pt idx="4">
                  <c:v>42325</c:v>
                </c:pt>
                <c:pt idx="5">
                  <c:v>42326</c:v>
                </c:pt>
                <c:pt idx="6">
                  <c:v>42327</c:v>
                </c:pt>
                <c:pt idx="7">
                  <c:v>42328</c:v>
                </c:pt>
                <c:pt idx="8">
                  <c:v>42331</c:v>
                </c:pt>
                <c:pt idx="9">
                  <c:v>42332</c:v>
                </c:pt>
                <c:pt idx="10">
                  <c:v>42333</c:v>
                </c:pt>
                <c:pt idx="11">
                  <c:v>42335</c:v>
                </c:pt>
                <c:pt idx="12">
                  <c:v>42338</c:v>
                </c:pt>
                <c:pt idx="13">
                  <c:v>42339</c:v>
                </c:pt>
                <c:pt idx="14">
                  <c:v>42340</c:v>
                </c:pt>
                <c:pt idx="15">
                  <c:v>42341</c:v>
                </c:pt>
                <c:pt idx="16">
                  <c:v>42342</c:v>
                </c:pt>
                <c:pt idx="17">
                  <c:v>42345</c:v>
                </c:pt>
                <c:pt idx="18">
                  <c:v>42346</c:v>
                </c:pt>
                <c:pt idx="19">
                  <c:v>42347</c:v>
                </c:pt>
                <c:pt idx="20">
                  <c:v>42348</c:v>
                </c:pt>
                <c:pt idx="21">
                  <c:v>42349</c:v>
                </c:pt>
                <c:pt idx="22">
                  <c:v>42352</c:v>
                </c:pt>
                <c:pt idx="23">
                  <c:v>42353</c:v>
                </c:pt>
                <c:pt idx="24">
                  <c:v>42354</c:v>
                </c:pt>
                <c:pt idx="25">
                  <c:v>42355</c:v>
                </c:pt>
                <c:pt idx="26">
                  <c:v>42356</c:v>
                </c:pt>
                <c:pt idx="27">
                  <c:v>42359</c:v>
                </c:pt>
                <c:pt idx="28">
                  <c:v>42360</c:v>
                </c:pt>
                <c:pt idx="29">
                  <c:v>42361</c:v>
                </c:pt>
                <c:pt idx="30">
                  <c:v>42362</c:v>
                </c:pt>
                <c:pt idx="31">
                  <c:v>42366</c:v>
                </c:pt>
                <c:pt idx="32">
                  <c:v>42367</c:v>
                </c:pt>
                <c:pt idx="33">
                  <c:v>42368</c:v>
                </c:pt>
                <c:pt idx="34">
                  <c:v>42369</c:v>
                </c:pt>
                <c:pt idx="35">
                  <c:v>42373</c:v>
                </c:pt>
                <c:pt idx="36">
                  <c:v>42374</c:v>
                </c:pt>
                <c:pt idx="37">
                  <c:v>42375</c:v>
                </c:pt>
                <c:pt idx="38">
                  <c:v>42376</c:v>
                </c:pt>
                <c:pt idx="39">
                  <c:v>42377</c:v>
                </c:pt>
                <c:pt idx="40">
                  <c:v>42380</c:v>
                </c:pt>
                <c:pt idx="41">
                  <c:v>42381</c:v>
                </c:pt>
                <c:pt idx="42">
                  <c:v>42382</c:v>
                </c:pt>
                <c:pt idx="43">
                  <c:v>42383</c:v>
                </c:pt>
                <c:pt idx="44">
                  <c:v>42384</c:v>
                </c:pt>
                <c:pt idx="45">
                  <c:v>42388</c:v>
                </c:pt>
                <c:pt idx="46">
                  <c:v>42389</c:v>
                </c:pt>
                <c:pt idx="47">
                  <c:v>42390</c:v>
                </c:pt>
                <c:pt idx="48">
                  <c:v>42391</c:v>
                </c:pt>
                <c:pt idx="49">
                  <c:v>42394</c:v>
                </c:pt>
                <c:pt idx="50">
                  <c:v>42395</c:v>
                </c:pt>
                <c:pt idx="51">
                  <c:v>42396</c:v>
                </c:pt>
                <c:pt idx="52">
                  <c:v>42397</c:v>
                </c:pt>
                <c:pt idx="53">
                  <c:v>42398</c:v>
                </c:pt>
                <c:pt idx="54">
                  <c:v>42401</c:v>
                </c:pt>
                <c:pt idx="55">
                  <c:v>42402</c:v>
                </c:pt>
                <c:pt idx="56">
                  <c:v>42403</c:v>
                </c:pt>
                <c:pt idx="57">
                  <c:v>42404</c:v>
                </c:pt>
                <c:pt idx="58">
                  <c:v>42405</c:v>
                </c:pt>
                <c:pt idx="59">
                  <c:v>42408</c:v>
                </c:pt>
                <c:pt idx="60">
                  <c:v>42409</c:v>
                </c:pt>
                <c:pt idx="61">
                  <c:v>42410</c:v>
                </c:pt>
                <c:pt idx="62">
                  <c:v>42411</c:v>
                </c:pt>
                <c:pt idx="63">
                  <c:v>42412</c:v>
                </c:pt>
                <c:pt idx="64">
                  <c:v>42416</c:v>
                </c:pt>
                <c:pt idx="65">
                  <c:v>42417</c:v>
                </c:pt>
                <c:pt idx="66">
                  <c:v>42418</c:v>
                </c:pt>
                <c:pt idx="67">
                  <c:v>42419</c:v>
                </c:pt>
                <c:pt idx="68">
                  <c:v>42422</c:v>
                </c:pt>
                <c:pt idx="69">
                  <c:v>42423</c:v>
                </c:pt>
                <c:pt idx="70">
                  <c:v>42424</c:v>
                </c:pt>
                <c:pt idx="71">
                  <c:v>42425</c:v>
                </c:pt>
                <c:pt idx="72">
                  <c:v>42426</c:v>
                </c:pt>
                <c:pt idx="73">
                  <c:v>42429</c:v>
                </c:pt>
                <c:pt idx="74">
                  <c:v>42430</c:v>
                </c:pt>
                <c:pt idx="75">
                  <c:v>42431</c:v>
                </c:pt>
                <c:pt idx="76">
                  <c:v>42432</c:v>
                </c:pt>
                <c:pt idx="77">
                  <c:v>42433</c:v>
                </c:pt>
                <c:pt idx="78">
                  <c:v>42436</c:v>
                </c:pt>
                <c:pt idx="79">
                  <c:v>42437</c:v>
                </c:pt>
                <c:pt idx="80">
                  <c:v>42438</c:v>
                </c:pt>
                <c:pt idx="81">
                  <c:v>42439</c:v>
                </c:pt>
                <c:pt idx="82">
                  <c:v>42440</c:v>
                </c:pt>
                <c:pt idx="83">
                  <c:v>42443</c:v>
                </c:pt>
                <c:pt idx="84">
                  <c:v>42444</c:v>
                </c:pt>
                <c:pt idx="85">
                  <c:v>42445</c:v>
                </c:pt>
                <c:pt idx="86">
                  <c:v>42446</c:v>
                </c:pt>
                <c:pt idx="87">
                  <c:v>42447</c:v>
                </c:pt>
                <c:pt idx="88">
                  <c:v>42450</c:v>
                </c:pt>
                <c:pt idx="89">
                  <c:v>42451</c:v>
                </c:pt>
                <c:pt idx="90">
                  <c:v>42452</c:v>
                </c:pt>
                <c:pt idx="91">
                  <c:v>42453</c:v>
                </c:pt>
                <c:pt idx="92">
                  <c:v>42457</c:v>
                </c:pt>
                <c:pt idx="93">
                  <c:v>42458</c:v>
                </c:pt>
                <c:pt idx="94">
                  <c:v>42459</c:v>
                </c:pt>
                <c:pt idx="95">
                  <c:v>42460</c:v>
                </c:pt>
                <c:pt idx="96">
                  <c:v>42461</c:v>
                </c:pt>
                <c:pt idx="97">
                  <c:v>42464</c:v>
                </c:pt>
                <c:pt idx="98">
                  <c:v>42465</c:v>
                </c:pt>
                <c:pt idx="99">
                  <c:v>42466</c:v>
                </c:pt>
                <c:pt idx="100">
                  <c:v>42467</c:v>
                </c:pt>
                <c:pt idx="101">
                  <c:v>42468</c:v>
                </c:pt>
                <c:pt idx="102">
                  <c:v>42471</c:v>
                </c:pt>
                <c:pt idx="103">
                  <c:v>42472</c:v>
                </c:pt>
                <c:pt idx="104">
                  <c:v>42473</c:v>
                </c:pt>
                <c:pt idx="105">
                  <c:v>42474</c:v>
                </c:pt>
                <c:pt idx="106">
                  <c:v>42475</c:v>
                </c:pt>
                <c:pt idx="107">
                  <c:v>42478</c:v>
                </c:pt>
                <c:pt idx="108">
                  <c:v>42479</c:v>
                </c:pt>
                <c:pt idx="109">
                  <c:v>42480</c:v>
                </c:pt>
                <c:pt idx="110">
                  <c:v>42481</c:v>
                </c:pt>
                <c:pt idx="111">
                  <c:v>42482</c:v>
                </c:pt>
                <c:pt idx="112">
                  <c:v>42485</c:v>
                </c:pt>
                <c:pt idx="113">
                  <c:v>42486</c:v>
                </c:pt>
                <c:pt idx="114">
                  <c:v>42487</c:v>
                </c:pt>
                <c:pt idx="115">
                  <c:v>42488</c:v>
                </c:pt>
                <c:pt idx="116">
                  <c:v>42489</c:v>
                </c:pt>
                <c:pt idx="117">
                  <c:v>42492</c:v>
                </c:pt>
                <c:pt idx="118">
                  <c:v>42493</c:v>
                </c:pt>
                <c:pt idx="119">
                  <c:v>42494</c:v>
                </c:pt>
                <c:pt idx="120">
                  <c:v>42495</c:v>
                </c:pt>
                <c:pt idx="121">
                  <c:v>42496</c:v>
                </c:pt>
                <c:pt idx="122">
                  <c:v>42499</c:v>
                </c:pt>
                <c:pt idx="123">
                  <c:v>42500</c:v>
                </c:pt>
                <c:pt idx="124">
                  <c:v>42501</c:v>
                </c:pt>
                <c:pt idx="125">
                  <c:v>42502</c:v>
                </c:pt>
                <c:pt idx="126">
                  <c:v>42503</c:v>
                </c:pt>
                <c:pt idx="127">
                  <c:v>42506</c:v>
                </c:pt>
                <c:pt idx="128">
                  <c:v>42507</c:v>
                </c:pt>
                <c:pt idx="129">
                  <c:v>42508</c:v>
                </c:pt>
                <c:pt idx="130">
                  <c:v>42509</c:v>
                </c:pt>
                <c:pt idx="131">
                  <c:v>42510</c:v>
                </c:pt>
                <c:pt idx="132">
                  <c:v>42513</c:v>
                </c:pt>
                <c:pt idx="133">
                  <c:v>42514</c:v>
                </c:pt>
                <c:pt idx="134">
                  <c:v>42515</c:v>
                </c:pt>
                <c:pt idx="135">
                  <c:v>42516</c:v>
                </c:pt>
                <c:pt idx="136">
                  <c:v>42517</c:v>
                </c:pt>
                <c:pt idx="137">
                  <c:v>42521</c:v>
                </c:pt>
                <c:pt idx="138">
                  <c:v>42522</c:v>
                </c:pt>
                <c:pt idx="139">
                  <c:v>42523</c:v>
                </c:pt>
                <c:pt idx="140">
                  <c:v>42524</c:v>
                </c:pt>
                <c:pt idx="141">
                  <c:v>42527</c:v>
                </c:pt>
                <c:pt idx="142">
                  <c:v>42528</c:v>
                </c:pt>
                <c:pt idx="143">
                  <c:v>42529</c:v>
                </c:pt>
                <c:pt idx="144">
                  <c:v>42530</c:v>
                </c:pt>
                <c:pt idx="145">
                  <c:v>42531</c:v>
                </c:pt>
                <c:pt idx="146">
                  <c:v>42534</c:v>
                </c:pt>
                <c:pt idx="147">
                  <c:v>42535</c:v>
                </c:pt>
                <c:pt idx="148">
                  <c:v>42536</c:v>
                </c:pt>
                <c:pt idx="149">
                  <c:v>42537</c:v>
                </c:pt>
                <c:pt idx="150">
                  <c:v>42538</c:v>
                </c:pt>
                <c:pt idx="151">
                  <c:v>42541</c:v>
                </c:pt>
                <c:pt idx="152">
                  <c:v>42542</c:v>
                </c:pt>
                <c:pt idx="153">
                  <c:v>42543</c:v>
                </c:pt>
                <c:pt idx="154">
                  <c:v>42544</c:v>
                </c:pt>
                <c:pt idx="155">
                  <c:v>42545</c:v>
                </c:pt>
                <c:pt idx="156">
                  <c:v>42548</c:v>
                </c:pt>
                <c:pt idx="157">
                  <c:v>42549</c:v>
                </c:pt>
                <c:pt idx="158">
                  <c:v>42550</c:v>
                </c:pt>
                <c:pt idx="159">
                  <c:v>42551</c:v>
                </c:pt>
                <c:pt idx="160">
                  <c:v>42552</c:v>
                </c:pt>
                <c:pt idx="161">
                  <c:v>42556</c:v>
                </c:pt>
                <c:pt idx="162">
                  <c:v>42557</c:v>
                </c:pt>
                <c:pt idx="163">
                  <c:v>42558</c:v>
                </c:pt>
                <c:pt idx="164">
                  <c:v>42559</c:v>
                </c:pt>
                <c:pt idx="165">
                  <c:v>42562</c:v>
                </c:pt>
                <c:pt idx="166">
                  <c:v>42563</c:v>
                </c:pt>
                <c:pt idx="167">
                  <c:v>42564</c:v>
                </c:pt>
                <c:pt idx="168">
                  <c:v>42565</c:v>
                </c:pt>
                <c:pt idx="169">
                  <c:v>42566</c:v>
                </c:pt>
                <c:pt idx="170">
                  <c:v>42569</c:v>
                </c:pt>
                <c:pt idx="171">
                  <c:v>42570</c:v>
                </c:pt>
                <c:pt idx="172">
                  <c:v>42571</c:v>
                </c:pt>
                <c:pt idx="173">
                  <c:v>42572</c:v>
                </c:pt>
                <c:pt idx="174">
                  <c:v>42573</c:v>
                </c:pt>
                <c:pt idx="175">
                  <c:v>42576</c:v>
                </c:pt>
                <c:pt idx="176">
                  <c:v>42577</c:v>
                </c:pt>
                <c:pt idx="177">
                  <c:v>42578</c:v>
                </c:pt>
                <c:pt idx="178">
                  <c:v>42579</c:v>
                </c:pt>
                <c:pt idx="179">
                  <c:v>42580</c:v>
                </c:pt>
                <c:pt idx="180">
                  <c:v>42583</c:v>
                </c:pt>
                <c:pt idx="181">
                  <c:v>42584</c:v>
                </c:pt>
                <c:pt idx="182">
                  <c:v>42585</c:v>
                </c:pt>
                <c:pt idx="183">
                  <c:v>42586</c:v>
                </c:pt>
                <c:pt idx="184">
                  <c:v>42587</c:v>
                </c:pt>
                <c:pt idx="185">
                  <c:v>42590</c:v>
                </c:pt>
                <c:pt idx="186">
                  <c:v>42591</c:v>
                </c:pt>
                <c:pt idx="187">
                  <c:v>42592</c:v>
                </c:pt>
                <c:pt idx="188">
                  <c:v>42593</c:v>
                </c:pt>
                <c:pt idx="189">
                  <c:v>42594</c:v>
                </c:pt>
                <c:pt idx="190">
                  <c:v>42597</c:v>
                </c:pt>
                <c:pt idx="191">
                  <c:v>42598</c:v>
                </c:pt>
                <c:pt idx="192">
                  <c:v>42599</c:v>
                </c:pt>
                <c:pt idx="193">
                  <c:v>42600</c:v>
                </c:pt>
                <c:pt idx="194">
                  <c:v>42601</c:v>
                </c:pt>
                <c:pt idx="195">
                  <c:v>42604</c:v>
                </c:pt>
                <c:pt idx="196">
                  <c:v>42605</c:v>
                </c:pt>
                <c:pt idx="197">
                  <c:v>42606</c:v>
                </c:pt>
                <c:pt idx="198">
                  <c:v>42607</c:v>
                </c:pt>
                <c:pt idx="199">
                  <c:v>42608</c:v>
                </c:pt>
                <c:pt idx="200">
                  <c:v>42611</c:v>
                </c:pt>
                <c:pt idx="201">
                  <c:v>42612</c:v>
                </c:pt>
                <c:pt idx="202">
                  <c:v>42613</c:v>
                </c:pt>
                <c:pt idx="203">
                  <c:v>42614</c:v>
                </c:pt>
                <c:pt idx="204">
                  <c:v>42615</c:v>
                </c:pt>
                <c:pt idx="205">
                  <c:v>42619</c:v>
                </c:pt>
                <c:pt idx="206">
                  <c:v>42620</c:v>
                </c:pt>
                <c:pt idx="207">
                  <c:v>42621</c:v>
                </c:pt>
                <c:pt idx="208">
                  <c:v>42622</c:v>
                </c:pt>
                <c:pt idx="209">
                  <c:v>42625</c:v>
                </c:pt>
                <c:pt idx="210">
                  <c:v>42626</c:v>
                </c:pt>
                <c:pt idx="211">
                  <c:v>42627</c:v>
                </c:pt>
                <c:pt idx="212">
                  <c:v>42628</c:v>
                </c:pt>
                <c:pt idx="213">
                  <c:v>42629</c:v>
                </c:pt>
                <c:pt idx="214">
                  <c:v>42632</c:v>
                </c:pt>
                <c:pt idx="215">
                  <c:v>42633</c:v>
                </c:pt>
                <c:pt idx="216">
                  <c:v>42634</c:v>
                </c:pt>
                <c:pt idx="217">
                  <c:v>42635</c:v>
                </c:pt>
                <c:pt idx="218">
                  <c:v>42636</c:v>
                </c:pt>
                <c:pt idx="219">
                  <c:v>42639</c:v>
                </c:pt>
                <c:pt idx="220">
                  <c:v>42640</c:v>
                </c:pt>
                <c:pt idx="221">
                  <c:v>42641</c:v>
                </c:pt>
                <c:pt idx="222">
                  <c:v>42642</c:v>
                </c:pt>
                <c:pt idx="223">
                  <c:v>42643</c:v>
                </c:pt>
                <c:pt idx="224">
                  <c:v>42646</c:v>
                </c:pt>
                <c:pt idx="225">
                  <c:v>42647</c:v>
                </c:pt>
                <c:pt idx="226">
                  <c:v>42648</c:v>
                </c:pt>
                <c:pt idx="227">
                  <c:v>42649</c:v>
                </c:pt>
                <c:pt idx="228">
                  <c:v>42650</c:v>
                </c:pt>
                <c:pt idx="229">
                  <c:v>42653</c:v>
                </c:pt>
                <c:pt idx="230">
                  <c:v>42654</c:v>
                </c:pt>
                <c:pt idx="231">
                  <c:v>42655</c:v>
                </c:pt>
                <c:pt idx="232">
                  <c:v>42656</c:v>
                </c:pt>
                <c:pt idx="233">
                  <c:v>42657</c:v>
                </c:pt>
                <c:pt idx="234">
                  <c:v>42660</c:v>
                </c:pt>
                <c:pt idx="235">
                  <c:v>42661</c:v>
                </c:pt>
                <c:pt idx="236">
                  <c:v>42662</c:v>
                </c:pt>
                <c:pt idx="237">
                  <c:v>42663</c:v>
                </c:pt>
                <c:pt idx="238">
                  <c:v>42664</c:v>
                </c:pt>
                <c:pt idx="239">
                  <c:v>42667</c:v>
                </c:pt>
                <c:pt idx="240">
                  <c:v>42668</c:v>
                </c:pt>
                <c:pt idx="241">
                  <c:v>42669</c:v>
                </c:pt>
                <c:pt idx="242">
                  <c:v>42670</c:v>
                </c:pt>
                <c:pt idx="243">
                  <c:v>42671</c:v>
                </c:pt>
                <c:pt idx="244">
                  <c:v>42674</c:v>
                </c:pt>
                <c:pt idx="245">
                  <c:v>42675</c:v>
                </c:pt>
                <c:pt idx="246">
                  <c:v>42676</c:v>
                </c:pt>
                <c:pt idx="247">
                  <c:v>42677</c:v>
                </c:pt>
                <c:pt idx="248">
                  <c:v>42678</c:v>
                </c:pt>
                <c:pt idx="249">
                  <c:v>42681</c:v>
                </c:pt>
                <c:pt idx="250">
                  <c:v>42682</c:v>
                </c:pt>
                <c:pt idx="251">
                  <c:v>42683</c:v>
                </c:pt>
                <c:pt idx="252">
                  <c:v>42684</c:v>
                </c:pt>
                <c:pt idx="253">
                  <c:v>42685</c:v>
                </c:pt>
                <c:pt idx="254">
                  <c:v>42688</c:v>
                </c:pt>
                <c:pt idx="255">
                  <c:v>42689</c:v>
                </c:pt>
                <c:pt idx="256">
                  <c:v>42690</c:v>
                </c:pt>
                <c:pt idx="257">
                  <c:v>42691</c:v>
                </c:pt>
                <c:pt idx="258">
                  <c:v>42692</c:v>
                </c:pt>
                <c:pt idx="259">
                  <c:v>42695</c:v>
                </c:pt>
                <c:pt idx="260">
                  <c:v>42696</c:v>
                </c:pt>
                <c:pt idx="261">
                  <c:v>42697</c:v>
                </c:pt>
                <c:pt idx="262">
                  <c:v>42699</c:v>
                </c:pt>
                <c:pt idx="263">
                  <c:v>42702</c:v>
                </c:pt>
                <c:pt idx="264">
                  <c:v>42703</c:v>
                </c:pt>
                <c:pt idx="265">
                  <c:v>42704</c:v>
                </c:pt>
                <c:pt idx="266">
                  <c:v>42705</c:v>
                </c:pt>
                <c:pt idx="267">
                  <c:v>42706</c:v>
                </c:pt>
                <c:pt idx="268">
                  <c:v>42709</c:v>
                </c:pt>
                <c:pt idx="269">
                  <c:v>42710</c:v>
                </c:pt>
                <c:pt idx="270">
                  <c:v>42711</c:v>
                </c:pt>
                <c:pt idx="271">
                  <c:v>42712</c:v>
                </c:pt>
                <c:pt idx="272">
                  <c:v>42713</c:v>
                </c:pt>
                <c:pt idx="273">
                  <c:v>42716</c:v>
                </c:pt>
                <c:pt idx="274">
                  <c:v>42717</c:v>
                </c:pt>
                <c:pt idx="275">
                  <c:v>42718</c:v>
                </c:pt>
                <c:pt idx="276">
                  <c:v>42719</c:v>
                </c:pt>
                <c:pt idx="277">
                  <c:v>42720</c:v>
                </c:pt>
                <c:pt idx="278">
                  <c:v>42723</c:v>
                </c:pt>
                <c:pt idx="279">
                  <c:v>42724</c:v>
                </c:pt>
                <c:pt idx="280">
                  <c:v>42725</c:v>
                </c:pt>
                <c:pt idx="281">
                  <c:v>42726</c:v>
                </c:pt>
                <c:pt idx="282">
                  <c:v>42727</c:v>
                </c:pt>
                <c:pt idx="283">
                  <c:v>42731</c:v>
                </c:pt>
                <c:pt idx="284">
                  <c:v>42732</c:v>
                </c:pt>
                <c:pt idx="285">
                  <c:v>42733</c:v>
                </c:pt>
                <c:pt idx="286">
                  <c:v>42734</c:v>
                </c:pt>
                <c:pt idx="287">
                  <c:v>42738</c:v>
                </c:pt>
                <c:pt idx="288">
                  <c:v>42739</c:v>
                </c:pt>
                <c:pt idx="289">
                  <c:v>42740</c:v>
                </c:pt>
                <c:pt idx="290">
                  <c:v>42741</c:v>
                </c:pt>
                <c:pt idx="291">
                  <c:v>42744</c:v>
                </c:pt>
                <c:pt idx="292">
                  <c:v>42745</c:v>
                </c:pt>
                <c:pt idx="293">
                  <c:v>42746</c:v>
                </c:pt>
                <c:pt idx="294">
                  <c:v>42747</c:v>
                </c:pt>
                <c:pt idx="295">
                  <c:v>42748</c:v>
                </c:pt>
                <c:pt idx="296">
                  <c:v>42752</c:v>
                </c:pt>
                <c:pt idx="297">
                  <c:v>42753</c:v>
                </c:pt>
                <c:pt idx="298">
                  <c:v>42754</c:v>
                </c:pt>
                <c:pt idx="299">
                  <c:v>42755</c:v>
                </c:pt>
                <c:pt idx="300">
                  <c:v>42758</c:v>
                </c:pt>
                <c:pt idx="301">
                  <c:v>42759</c:v>
                </c:pt>
                <c:pt idx="302">
                  <c:v>42760</c:v>
                </c:pt>
                <c:pt idx="303">
                  <c:v>42761</c:v>
                </c:pt>
                <c:pt idx="304">
                  <c:v>42762</c:v>
                </c:pt>
                <c:pt idx="305">
                  <c:v>42765</c:v>
                </c:pt>
                <c:pt idx="306">
                  <c:v>42766</c:v>
                </c:pt>
                <c:pt idx="307">
                  <c:v>42767</c:v>
                </c:pt>
                <c:pt idx="308">
                  <c:v>42768</c:v>
                </c:pt>
                <c:pt idx="309">
                  <c:v>42769</c:v>
                </c:pt>
                <c:pt idx="310">
                  <c:v>42772</c:v>
                </c:pt>
                <c:pt idx="311">
                  <c:v>42773</c:v>
                </c:pt>
                <c:pt idx="312">
                  <c:v>42774</c:v>
                </c:pt>
                <c:pt idx="313">
                  <c:v>42775</c:v>
                </c:pt>
                <c:pt idx="314">
                  <c:v>42776</c:v>
                </c:pt>
                <c:pt idx="315">
                  <c:v>42779</c:v>
                </c:pt>
                <c:pt idx="316">
                  <c:v>42780</c:v>
                </c:pt>
                <c:pt idx="317">
                  <c:v>42781</c:v>
                </c:pt>
                <c:pt idx="318">
                  <c:v>42782</c:v>
                </c:pt>
                <c:pt idx="319">
                  <c:v>42783</c:v>
                </c:pt>
                <c:pt idx="320">
                  <c:v>42787</c:v>
                </c:pt>
                <c:pt idx="321">
                  <c:v>42788</c:v>
                </c:pt>
                <c:pt idx="322">
                  <c:v>42789</c:v>
                </c:pt>
                <c:pt idx="323">
                  <c:v>42790</c:v>
                </c:pt>
                <c:pt idx="324">
                  <c:v>42793</c:v>
                </c:pt>
                <c:pt idx="325">
                  <c:v>42794</c:v>
                </c:pt>
                <c:pt idx="326">
                  <c:v>42795</c:v>
                </c:pt>
                <c:pt idx="327">
                  <c:v>42796</c:v>
                </c:pt>
                <c:pt idx="328">
                  <c:v>42797</c:v>
                </c:pt>
                <c:pt idx="329">
                  <c:v>42800</c:v>
                </c:pt>
                <c:pt idx="330">
                  <c:v>42801</c:v>
                </c:pt>
                <c:pt idx="331">
                  <c:v>42802</c:v>
                </c:pt>
                <c:pt idx="332">
                  <c:v>42803</c:v>
                </c:pt>
                <c:pt idx="333">
                  <c:v>42804</c:v>
                </c:pt>
                <c:pt idx="334">
                  <c:v>42807</c:v>
                </c:pt>
                <c:pt idx="335">
                  <c:v>42808</c:v>
                </c:pt>
                <c:pt idx="336">
                  <c:v>42809</c:v>
                </c:pt>
                <c:pt idx="337">
                  <c:v>42810</c:v>
                </c:pt>
                <c:pt idx="338">
                  <c:v>42811</c:v>
                </c:pt>
                <c:pt idx="339">
                  <c:v>42814</c:v>
                </c:pt>
                <c:pt idx="340">
                  <c:v>42815</c:v>
                </c:pt>
                <c:pt idx="341">
                  <c:v>42816</c:v>
                </c:pt>
                <c:pt idx="342">
                  <c:v>42817</c:v>
                </c:pt>
                <c:pt idx="343">
                  <c:v>42818</c:v>
                </c:pt>
                <c:pt idx="344">
                  <c:v>42821</c:v>
                </c:pt>
                <c:pt idx="345">
                  <c:v>42822</c:v>
                </c:pt>
                <c:pt idx="346">
                  <c:v>42823</c:v>
                </c:pt>
                <c:pt idx="347">
                  <c:v>42824</c:v>
                </c:pt>
                <c:pt idx="348">
                  <c:v>42825</c:v>
                </c:pt>
                <c:pt idx="349">
                  <c:v>42828</c:v>
                </c:pt>
                <c:pt idx="350">
                  <c:v>42829</c:v>
                </c:pt>
                <c:pt idx="351">
                  <c:v>42830</c:v>
                </c:pt>
                <c:pt idx="352">
                  <c:v>42831</c:v>
                </c:pt>
                <c:pt idx="353">
                  <c:v>42832</c:v>
                </c:pt>
                <c:pt idx="354">
                  <c:v>42835</c:v>
                </c:pt>
                <c:pt idx="355">
                  <c:v>42836</c:v>
                </c:pt>
                <c:pt idx="356">
                  <c:v>42837</c:v>
                </c:pt>
                <c:pt idx="357">
                  <c:v>42838</c:v>
                </c:pt>
                <c:pt idx="358">
                  <c:v>42842</c:v>
                </c:pt>
                <c:pt idx="359">
                  <c:v>42843</c:v>
                </c:pt>
                <c:pt idx="360">
                  <c:v>42844</c:v>
                </c:pt>
                <c:pt idx="361">
                  <c:v>42845</c:v>
                </c:pt>
                <c:pt idx="362">
                  <c:v>42846</c:v>
                </c:pt>
                <c:pt idx="363">
                  <c:v>42849</c:v>
                </c:pt>
                <c:pt idx="364">
                  <c:v>42850</c:v>
                </c:pt>
                <c:pt idx="365">
                  <c:v>42851</c:v>
                </c:pt>
                <c:pt idx="366">
                  <c:v>42852</c:v>
                </c:pt>
                <c:pt idx="367">
                  <c:v>42853</c:v>
                </c:pt>
                <c:pt idx="368">
                  <c:v>42856</c:v>
                </c:pt>
                <c:pt idx="369">
                  <c:v>42857</c:v>
                </c:pt>
                <c:pt idx="370">
                  <c:v>42858</c:v>
                </c:pt>
                <c:pt idx="371">
                  <c:v>42859</c:v>
                </c:pt>
                <c:pt idx="372">
                  <c:v>42860</c:v>
                </c:pt>
                <c:pt idx="373">
                  <c:v>42863</c:v>
                </c:pt>
                <c:pt idx="374">
                  <c:v>42864</c:v>
                </c:pt>
                <c:pt idx="375">
                  <c:v>42865</c:v>
                </c:pt>
                <c:pt idx="376">
                  <c:v>42866</c:v>
                </c:pt>
                <c:pt idx="377">
                  <c:v>42867</c:v>
                </c:pt>
                <c:pt idx="378">
                  <c:v>42870</c:v>
                </c:pt>
                <c:pt idx="379">
                  <c:v>42871</c:v>
                </c:pt>
                <c:pt idx="380">
                  <c:v>42872</c:v>
                </c:pt>
                <c:pt idx="381">
                  <c:v>42873</c:v>
                </c:pt>
                <c:pt idx="382">
                  <c:v>42874</c:v>
                </c:pt>
                <c:pt idx="383">
                  <c:v>42877</c:v>
                </c:pt>
                <c:pt idx="384">
                  <c:v>42878</c:v>
                </c:pt>
                <c:pt idx="385">
                  <c:v>42879</c:v>
                </c:pt>
                <c:pt idx="386">
                  <c:v>42880</c:v>
                </c:pt>
                <c:pt idx="387">
                  <c:v>42881</c:v>
                </c:pt>
                <c:pt idx="388">
                  <c:v>42885</c:v>
                </c:pt>
                <c:pt idx="389">
                  <c:v>42886</c:v>
                </c:pt>
                <c:pt idx="390">
                  <c:v>42887</c:v>
                </c:pt>
                <c:pt idx="391">
                  <c:v>42888</c:v>
                </c:pt>
                <c:pt idx="392">
                  <c:v>42891</c:v>
                </c:pt>
                <c:pt idx="393">
                  <c:v>42892</c:v>
                </c:pt>
                <c:pt idx="394">
                  <c:v>42893</c:v>
                </c:pt>
                <c:pt idx="395">
                  <c:v>42894</c:v>
                </c:pt>
                <c:pt idx="396">
                  <c:v>42895</c:v>
                </c:pt>
                <c:pt idx="397">
                  <c:v>42898</c:v>
                </c:pt>
                <c:pt idx="398">
                  <c:v>42899</c:v>
                </c:pt>
                <c:pt idx="399">
                  <c:v>42900</c:v>
                </c:pt>
                <c:pt idx="400">
                  <c:v>42901</c:v>
                </c:pt>
                <c:pt idx="401">
                  <c:v>42902</c:v>
                </c:pt>
                <c:pt idx="402">
                  <c:v>42905</c:v>
                </c:pt>
                <c:pt idx="403">
                  <c:v>42906</c:v>
                </c:pt>
                <c:pt idx="404">
                  <c:v>42907</c:v>
                </c:pt>
                <c:pt idx="405">
                  <c:v>42908</c:v>
                </c:pt>
                <c:pt idx="406">
                  <c:v>42909</c:v>
                </c:pt>
                <c:pt idx="407">
                  <c:v>42912</c:v>
                </c:pt>
                <c:pt idx="408">
                  <c:v>42913</c:v>
                </c:pt>
                <c:pt idx="409">
                  <c:v>42914</c:v>
                </c:pt>
                <c:pt idx="410">
                  <c:v>42915</c:v>
                </c:pt>
                <c:pt idx="411">
                  <c:v>42916</c:v>
                </c:pt>
                <c:pt idx="412">
                  <c:v>42919</c:v>
                </c:pt>
                <c:pt idx="413">
                  <c:v>42921</c:v>
                </c:pt>
                <c:pt idx="414">
                  <c:v>42922</c:v>
                </c:pt>
                <c:pt idx="415">
                  <c:v>42923</c:v>
                </c:pt>
                <c:pt idx="416">
                  <c:v>42926</c:v>
                </c:pt>
                <c:pt idx="417">
                  <c:v>42927</c:v>
                </c:pt>
                <c:pt idx="418">
                  <c:v>42928</c:v>
                </c:pt>
                <c:pt idx="419">
                  <c:v>42929</c:v>
                </c:pt>
                <c:pt idx="420">
                  <c:v>42930</c:v>
                </c:pt>
                <c:pt idx="421">
                  <c:v>42933</c:v>
                </c:pt>
                <c:pt idx="422">
                  <c:v>42934</c:v>
                </c:pt>
                <c:pt idx="423">
                  <c:v>42935</c:v>
                </c:pt>
                <c:pt idx="424">
                  <c:v>42936</c:v>
                </c:pt>
                <c:pt idx="425">
                  <c:v>42937</c:v>
                </c:pt>
                <c:pt idx="426">
                  <c:v>42940</c:v>
                </c:pt>
                <c:pt idx="427">
                  <c:v>42941</c:v>
                </c:pt>
                <c:pt idx="428">
                  <c:v>42942</c:v>
                </c:pt>
                <c:pt idx="429">
                  <c:v>42943</c:v>
                </c:pt>
                <c:pt idx="430">
                  <c:v>42944</c:v>
                </c:pt>
                <c:pt idx="431">
                  <c:v>42947</c:v>
                </c:pt>
                <c:pt idx="432">
                  <c:v>42948</c:v>
                </c:pt>
                <c:pt idx="433">
                  <c:v>42949</c:v>
                </c:pt>
                <c:pt idx="434">
                  <c:v>42950</c:v>
                </c:pt>
                <c:pt idx="435">
                  <c:v>42951</c:v>
                </c:pt>
                <c:pt idx="436">
                  <c:v>42954</c:v>
                </c:pt>
                <c:pt idx="437">
                  <c:v>42955</c:v>
                </c:pt>
                <c:pt idx="438">
                  <c:v>42956</c:v>
                </c:pt>
                <c:pt idx="439">
                  <c:v>42957</c:v>
                </c:pt>
                <c:pt idx="440">
                  <c:v>42958</c:v>
                </c:pt>
                <c:pt idx="441">
                  <c:v>42961</c:v>
                </c:pt>
                <c:pt idx="442">
                  <c:v>42962</c:v>
                </c:pt>
                <c:pt idx="443">
                  <c:v>42963</c:v>
                </c:pt>
                <c:pt idx="444">
                  <c:v>42964</c:v>
                </c:pt>
                <c:pt idx="445">
                  <c:v>42965</c:v>
                </c:pt>
                <c:pt idx="446">
                  <c:v>42968</c:v>
                </c:pt>
                <c:pt idx="447">
                  <c:v>42969</c:v>
                </c:pt>
                <c:pt idx="448">
                  <c:v>42970</c:v>
                </c:pt>
                <c:pt idx="449">
                  <c:v>42971</c:v>
                </c:pt>
                <c:pt idx="450">
                  <c:v>42972</c:v>
                </c:pt>
                <c:pt idx="451">
                  <c:v>42975</c:v>
                </c:pt>
                <c:pt idx="452">
                  <c:v>42976</c:v>
                </c:pt>
                <c:pt idx="453">
                  <c:v>42977</c:v>
                </c:pt>
                <c:pt idx="454">
                  <c:v>42978</c:v>
                </c:pt>
                <c:pt idx="455">
                  <c:v>42979</c:v>
                </c:pt>
                <c:pt idx="456">
                  <c:v>42983</c:v>
                </c:pt>
                <c:pt idx="457">
                  <c:v>42984</c:v>
                </c:pt>
                <c:pt idx="458">
                  <c:v>42985</c:v>
                </c:pt>
                <c:pt idx="459">
                  <c:v>42986</c:v>
                </c:pt>
                <c:pt idx="460">
                  <c:v>42989</c:v>
                </c:pt>
                <c:pt idx="461">
                  <c:v>42990</c:v>
                </c:pt>
                <c:pt idx="462">
                  <c:v>42991</c:v>
                </c:pt>
                <c:pt idx="463">
                  <c:v>42992</c:v>
                </c:pt>
                <c:pt idx="464">
                  <c:v>42993</c:v>
                </c:pt>
                <c:pt idx="465">
                  <c:v>42996</c:v>
                </c:pt>
                <c:pt idx="466">
                  <c:v>42997</c:v>
                </c:pt>
                <c:pt idx="467">
                  <c:v>42998</c:v>
                </c:pt>
                <c:pt idx="468">
                  <c:v>42999</c:v>
                </c:pt>
                <c:pt idx="469">
                  <c:v>43000</c:v>
                </c:pt>
                <c:pt idx="470">
                  <c:v>43003</c:v>
                </c:pt>
                <c:pt idx="471">
                  <c:v>43004</c:v>
                </c:pt>
                <c:pt idx="472">
                  <c:v>43005</c:v>
                </c:pt>
                <c:pt idx="473">
                  <c:v>43006</c:v>
                </c:pt>
                <c:pt idx="474">
                  <c:v>43007</c:v>
                </c:pt>
                <c:pt idx="475">
                  <c:v>43010</c:v>
                </c:pt>
                <c:pt idx="476">
                  <c:v>43011</c:v>
                </c:pt>
                <c:pt idx="477">
                  <c:v>43012</c:v>
                </c:pt>
                <c:pt idx="478">
                  <c:v>43013</c:v>
                </c:pt>
                <c:pt idx="479">
                  <c:v>43014</c:v>
                </c:pt>
                <c:pt idx="480">
                  <c:v>43017</c:v>
                </c:pt>
                <c:pt idx="481">
                  <c:v>43018</c:v>
                </c:pt>
                <c:pt idx="482">
                  <c:v>43019</c:v>
                </c:pt>
                <c:pt idx="483">
                  <c:v>43020</c:v>
                </c:pt>
                <c:pt idx="484">
                  <c:v>43021</c:v>
                </c:pt>
                <c:pt idx="485">
                  <c:v>43024</c:v>
                </c:pt>
                <c:pt idx="486">
                  <c:v>43025</c:v>
                </c:pt>
                <c:pt idx="487">
                  <c:v>43026</c:v>
                </c:pt>
                <c:pt idx="488">
                  <c:v>43027</c:v>
                </c:pt>
                <c:pt idx="489">
                  <c:v>43028</c:v>
                </c:pt>
                <c:pt idx="490">
                  <c:v>43031</c:v>
                </c:pt>
                <c:pt idx="491">
                  <c:v>43032</c:v>
                </c:pt>
                <c:pt idx="492">
                  <c:v>43033</c:v>
                </c:pt>
                <c:pt idx="493">
                  <c:v>43034</c:v>
                </c:pt>
                <c:pt idx="494">
                  <c:v>43035</c:v>
                </c:pt>
                <c:pt idx="495">
                  <c:v>43038</c:v>
                </c:pt>
                <c:pt idx="496">
                  <c:v>43039</c:v>
                </c:pt>
                <c:pt idx="497">
                  <c:v>43040</c:v>
                </c:pt>
                <c:pt idx="498">
                  <c:v>43041</c:v>
                </c:pt>
                <c:pt idx="499">
                  <c:v>43042</c:v>
                </c:pt>
                <c:pt idx="500">
                  <c:v>43045</c:v>
                </c:pt>
                <c:pt idx="501">
                  <c:v>43046</c:v>
                </c:pt>
                <c:pt idx="502">
                  <c:v>43047</c:v>
                </c:pt>
                <c:pt idx="503">
                  <c:v>43048</c:v>
                </c:pt>
                <c:pt idx="504">
                  <c:v>43049</c:v>
                </c:pt>
                <c:pt idx="505">
                  <c:v>43052</c:v>
                </c:pt>
                <c:pt idx="506">
                  <c:v>43053</c:v>
                </c:pt>
                <c:pt idx="507">
                  <c:v>43054</c:v>
                </c:pt>
                <c:pt idx="508">
                  <c:v>43055</c:v>
                </c:pt>
                <c:pt idx="509">
                  <c:v>43056</c:v>
                </c:pt>
                <c:pt idx="510">
                  <c:v>43059</c:v>
                </c:pt>
                <c:pt idx="511">
                  <c:v>43060</c:v>
                </c:pt>
                <c:pt idx="512">
                  <c:v>43061</c:v>
                </c:pt>
                <c:pt idx="513">
                  <c:v>43063</c:v>
                </c:pt>
                <c:pt idx="514">
                  <c:v>43066</c:v>
                </c:pt>
                <c:pt idx="515">
                  <c:v>43067</c:v>
                </c:pt>
                <c:pt idx="516">
                  <c:v>43068</c:v>
                </c:pt>
                <c:pt idx="517">
                  <c:v>43069</c:v>
                </c:pt>
                <c:pt idx="518">
                  <c:v>43070</c:v>
                </c:pt>
                <c:pt idx="519">
                  <c:v>43073</c:v>
                </c:pt>
                <c:pt idx="520">
                  <c:v>43074</c:v>
                </c:pt>
                <c:pt idx="521">
                  <c:v>43075</c:v>
                </c:pt>
                <c:pt idx="522">
                  <c:v>43076</c:v>
                </c:pt>
                <c:pt idx="523">
                  <c:v>43077</c:v>
                </c:pt>
                <c:pt idx="524">
                  <c:v>43080</c:v>
                </c:pt>
                <c:pt idx="525">
                  <c:v>43081</c:v>
                </c:pt>
                <c:pt idx="526">
                  <c:v>43082</c:v>
                </c:pt>
                <c:pt idx="527">
                  <c:v>43083</c:v>
                </c:pt>
                <c:pt idx="528">
                  <c:v>43084</c:v>
                </c:pt>
                <c:pt idx="529">
                  <c:v>43087</c:v>
                </c:pt>
                <c:pt idx="530">
                  <c:v>43088</c:v>
                </c:pt>
                <c:pt idx="531">
                  <c:v>43089</c:v>
                </c:pt>
                <c:pt idx="532">
                  <c:v>43090</c:v>
                </c:pt>
                <c:pt idx="533">
                  <c:v>43091</c:v>
                </c:pt>
                <c:pt idx="534">
                  <c:v>43095</c:v>
                </c:pt>
                <c:pt idx="535">
                  <c:v>43096</c:v>
                </c:pt>
                <c:pt idx="536">
                  <c:v>43097</c:v>
                </c:pt>
                <c:pt idx="537">
                  <c:v>43098</c:v>
                </c:pt>
                <c:pt idx="538">
                  <c:v>43102</c:v>
                </c:pt>
                <c:pt idx="539">
                  <c:v>43103</c:v>
                </c:pt>
                <c:pt idx="540">
                  <c:v>43104</c:v>
                </c:pt>
                <c:pt idx="541">
                  <c:v>43105</c:v>
                </c:pt>
                <c:pt idx="542">
                  <c:v>43108</c:v>
                </c:pt>
                <c:pt idx="543">
                  <c:v>43109</c:v>
                </c:pt>
                <c:pt idx="544">
                  <c:v>43110</c:v>
                </c:pt>
                <c:pt idx="545">
                  <c:v>43111</c:v>
                </c:pt>
                <c:pt idx="546">
                  <c:v>43112</c:v>
                </c:pt>
                <c:pt idx="547">
                  <c:v>43116</c:v>
                </c:pt>
                <c:pt idx="548">
                  <c:v>43117</c:v>
                </c:pt>
                <c:pt idx="549">
                  <c:v>43118</c:v>
                </c:pt>
                <c:pt idx="550">
                  <c:v>43119</c:v>
                </c:pt>
                <c:pt idx="551">
                  <c:v>43122</c:v>
                </c:pt>
                <c:pt idx="552">
                  <c:v>43123</c:v>
                </c:pt>
                <c:pt idx="553">
                  <c:v>43124</c:v>
                </c:pt>
                <c:pt idx="554">
                  <c:v>43125</c:v>
                </c:pt>
                <c:pt idx="555">
                  <c:v>43126</c:v>
                </c:pt>
                <c:pt idx="556">
                  <c:v>43129</c:v>
                </c:pt>
                <c:pt idx="557">
                  <c:v>43130</c:v>
                </c:pt>
                <c:pt idx="558">
                  <c:v>43131</c:v>
                </c:pt>
                <c:pt idx="559">
                  <c:v>43132</c:v>
                </c:pt>
                <c:pt idx="560">
                  <c:v>43133</c:v>
                </c:pt>
                <c:pt idx="561">
                  <c:v>43136</c:v>
                </c:pt>
                <c:pt idx="562">
                  <c:v>43137</c:v>
                </c:pt>
                <c:pt idx="563">
                  <c:v>43138</c:v>
                </c:pt>
                <c:pt idx="564">
                  <c:v>43139</c:v>
                </c:pt>
                <c:pt idx="565">
                  <c:v>43140</c:v>
                </c:pt>
                <c:pt idx="566">
                  <c:v>43143</c:v>
                </c:pt>
                <c:pt idx="567">
                  <c:v>43144</c:v>
                </c:pt>
                <c:pt idx="568">
                  <c:v>43145</c:v>
                </c:pt>
                <c:pt idx="569">
                  <c:v>43146</c:v>
                </c:pt>
                <c:pt idx="570">
                  <c:v>43147</c:v>
                </c:pt>
                <c:pt idx="571">
                  <c:v>43151</c:v>
                </c:pt>
                <c:pt idx="572">
                  <c:v>43152</c:v>
                </c:pt>
                <c:pt idx="573">
                  <c:v>43153</c:v>
                </c:pt>
                <c:pt idx="574">
                  <c:v>43154</c:v>
                </c:pt>
                <c:pt idx="575">
                  <c:v>43157</c:v>
                </c:pt>
                <c:pt idx="576">
                  <c:v>43158</c:v>
                </c:pt>
                <c:pt idx="577">
                  <c:v>43159</c:v>
                </c:pt>
                <c:pt idx="578">
                  <c:v>43160</c:v>
                </c:pt>
                <c:pt idx="579">
                  <c:v>43161</c:v>
                </c:pt>
                <c:pt idx="580">
                  <c:v>43164</c:v>
                </c:pt>
                <c:pt idx="581">
                  <c:v>43165</c:v>
                </c:pt>
                <c:pt idx="582">
                  <c:v>43166</c:v>
                </c:pt>
                <c:pt idx="583">
                  <c:v>43167</c:v>
                </c:pt>
                <c:pt idx="584">
                  <c:v>43168</c:v>
                </c:pt>
                <c:pt idx="585">
                  <c:v>43171</c:v>
                </c:pt>
                <c:pt idx="586">
                  <c:v>43172</c:v>
                </c:pt>
                <c:pt idx="587">
                  <c:v>43173</c:v>
                </c:pt>
                <c:pt idx="588">
                  <c:v>43174</c:v>
                </c:pt>
                <c:pt idx="589">
                  <c:v>43175</c:v>
                </c:pt>
                <c:pt idx="590">
                  <c:v>43178</c:v>
                </c:pt>
                <c:pt idx="591">
                  <c:v>43179</c:v>
                </c:pt>
                <c:pt idx="592">
                  <c:v>43180</c:v>
                </c:pt>
                <c:pt idx="593">
                  <c:v>43181</c:v>
                </c:pt>
                <c:pt idx="594">
                  <c:v>43182</c:v>
                </c:pt>
                <c:pt idx="595">
                  <c:v>43185</c:v>
                </c:pt>
                <c:pt idx="596">
                  <c:v>43186</c:v>
                </c:pt>
                <c:pt idx="597">
                  <c:v>43187</c:v>
                </c:pt>
                <c:pt idx="598">
                  <c:v>43188</c:v>
                </c:pt>
                <c:pt idx="599">
                  <c:v>43192</c:v>
                </c:pt>
                <c:pt idx="600">
                  <c:v>43193</c:v>
                </c:pt>
                <c:pt idx="601">
                  <c:v>43194</c:v>
                </c:pt>
                <c:pt idx="602">
                  <c:v>43195</c:v>
                </c:pt>
                <c:pt idx="603">
                  <c:v>43196</c:v>
                </c:pt>
                <c:pt idx="604">
                  <c:v>43199</c:v>
                </c:pt>
                <c:pt idx="605">
                  <c:v>43200</c:v>
                </c:pt>
                <c:pt idx="606">
                  <c:v>43201</c:v>
                </c:pt>
                <c:pt idx="607">
                  <c:v>43202</c:v>
                </c:pt>
                <c:pt idx="608">
                  <c:v>43203</c:v>
                </c:pt>
                <c:pt idx="609">
                  <c:v>43206</c:v>
                </c:pt>
                <c:pt idx="610">
                  <c:v>43207</c:v>
                </c:pt>
                <c:pt idx="611">
                  <c:v>43208</c:v>
                </c:pt>
                <c:pt idx="612">
                  <c:v>43209</c:v>
                </c:pt>
                <c:pt idx="613">
                  <c:v>43210</c:v>
                </c:pt>
                <c:pt idx="614">
                  <c:v>43213</c:v>
                </c:pt>
                <c:pt idx="615">
                  <c:v>43214</c:v>
                </c:pt>
                <c:pt idx="616">
                  <c:v>43215</c:v>
                </c:pt>
                <c:pt idx="617">
                  <c:v>43216</c:v>
                </c:pt>
                <c:pt idx="618">
                  <c:v>43217</c:v>
                </c:pt>
                <c:pt idx="619">
                  <c:v>43220</c:v>
                </c:pt>
                <c:pt idx="620">
                  <c:v>43221</c:v>
                </c:pt>
                <c:pt idx="621">
                  <c:v>43222</c:v>
                </c:pt>
                <c:pt idx="622">
                  <c:v>43223</c:v>
                </c:pt>
                <c:pt idx="623">
                  <c:v>43224</c:v>
                </c:pt>
                <c:pt idx="624">
                  <c:v>43227</c:v>
                </c:pt>
                <c:pt idx="625">
                  <c:v>43228</c:v>
                </c:pt>
                <c:pt idx="626">
                  <c:v>43229</c:v>
                </c:pt>
                <c:pt idx="627">
                  <c:v>43230</c:v>
                </c:pt>
                <c:pt idx="628">
                  <c:v>43231</c:v>
                </c:pt>
                <c:pt idx="629">
                  <c:v>43234</c:v>
                </c:pt>
                <c:pt idx="630">
                  <c:v>43235</c:v>
                </c:pt>
                <c:pt idx="631">
                  <c:v>43236</c:v>
                </c:pt>
                <c:pt idx="632">
                  <c:v>43237</c:v>
                </c:pt>
                <c:pt idx="633">
                  <c:v>43238</c:v>
                </c:pt>
                <c:pt idx="634">
                  <c:v>43241</c:v>
                </c:pt>
                <c:pt idx="635">
                  <c:v>43242</c:v>
                </c:pt>
                <c:pt idx="636">
                  <c:v>43243</c:v>
                </c:pt>
                <c:pt idx="637">
                  <c:v>43244</c:v>
                </c:pt>
                <c:pt idx="638">
                  <c:v>43245</c:v>
                </c:pt>
                <c:pt idx="639">
                  <c:v>43249</c:v>
                </c:pt>
                <c:pt idx="640">
                  <c:v>43250</c:v>
                </c:pt>
                <c:pt idx="641">
                  <c:v>43251</c:v>
                </c:pt>
                <c:pt idx="642">
                  <c:v>43252</c:v>
                </c:pt>
                <c:pt idx="643">
                  <c:v>43255</c:v>
                </c:pt>
                <c:pt idx="644">
                  <c:v>43256</c:v>
                </c:pt>
                <c:pt idx="645">
                  <c:v>43257</c:v>
                </c:pt>
                <c:pt idx="646">
                  <c:v>43258</c:v>
                </c:pt>
                <c:pt idx="647">
                  <c:v>43259</c:v>
                </c:pt>
                <c:pt idx="648">
                  <c:v>43262</c:v>
                </c:pt>
                <c:pt idx="649">
                  <c:v>43263</c:v>
                </c:pt>
                <c:pt idx="650">
                  <c:v>43264</c:v>
                </c:pt>
                <c:pt idx="651">
                  <c:v>43265</c:v>
                </c:pt>
                <c:pt idx="652">
                  <c:v>43266</c:v>
                </c:pt>
                <c:pt idx="653">
                  <c:v>43269</c:v>
                </c:pt>
                <c:pt idx="654">
                  <c:v>43270</c:v>
                </c:pt>
                <c:pt idx="655">
                  <c:v>43271</c:v>
                </c:pt>
                <c:pt idx="656">
                  <c:v>43272</c:v>
                </c:pt>
                <c:pt idx="657">
                  <c:v>43273</c:v>
                </c:pt>
                <c:pt idx="658">
                  <c:v>43276</c:v>
                </c:pt>
                <c:pt idx="659">
                  <c:v>43277</c:v>
                </c:pt>
                <c:pt idx="660">
                  <c:v>43278</c:v>
                </c:pt>
                <c:pt idx="661">
                  <c:v>43279</c:v>
                </c:pt>
                <c:pt idx="662">
                  <c:v>43280</c:v>
                </c:pt>
                <c:pt idx="663">
                  <c:v>43283</c:v>
                </c:pt>
                <c:pt idx="664">
                  <c:v>43284</c:v>
                </c:pt>
                <c:pt idx="665">
                  <c:v>43286</c:v>
                </c:pt>
                <c:pt idx="666">
                  <c:v>43287</c:v>
                </c:pt>
                <c:pt idx="667">
                  <c:v>43290</c:v>
                </c:pt>
                <c:pt idx="668">
                  <c:v>43291</c:v>
                </c:pt>
                <c:pt idx="669">
                  <c:v>43292</c:v>
                </c:pt>
                <c:pt idx="670">
                  <c:v>43293</c:v>
                </c:pt>
                <c:pt idx="671">
                  <c:v>43294</c:v>
                </c:pt>
                <c:pt idx="672">
                  <c:v>43297</c:v>
                </c:pt>
                <c:pt idx="673">
                  <c:v>43298</c:v>
                </c:pt>
                <c:pt idx="674">
                  <c:v>43299</c:v>
                </c:pt>
                <c:pt idx="675">
                  <c:v>43300</c:v>
                </c:pt>
                <c:pt idx="676">
                  <c:v>43301</c:v>
                </c:pt>
                <c:pt idx="677">
                  <c:v>43304</c:v>
                </c:pt>
                <c:pt idx="678">
                  <c:v>43305</c:v>
                </c:pt>
                <c:pt idx="679">
                  <c:v>43306</c:v>
                </c:pt>
                <c:pt idx="680">
                  <c:v>43307</c:v>
                </c:pt>
                <c:pt idx="681">
                  <c:v>43308</c:v>
                </c:pt>
                <c:pt idx="682">
                  <c:v>43311</c:v>
                </c:pt>
                <c:pt idx="683">
                  <c:v>43312</c:v>
                </c:pt>
                <c:pt idx="684">
                  <c:v>43313</c:v>
                </c:pt>
                <c:pt idx="685">
                  <c:v>43314</c:v>
                </c:pt>
                <c:pt idx="686">
                  <c:v>43315</c:v>
                </c:pt>
                <c:pt idx="687">
                  <c:v>43318</c:v>
                </c:pt>
                <c:pt idx="688">
                  <c:v>43319</c:v>
                </c:pt>
                <c:pt idx="689">
                  <c:v>43320</c:v>
                </c:pt>
                <c:pt idx="690">
                  <c:v>43321</c:v>
                </c:pt>
                <c:pt idx="691">
                  <c:v>43322</c:v>
                </c:pt>
                <c:pt idx="692">
                  <c:v>43325</c:v>
                </c:pt>
                <c:pt idx="693">
                  <c:v>43326</c:v>
                </c:pt>
                <c:pt idx="694">
                  <c:v>43327</c:v>
                </c:pt>
                <c:pt idx="695">
                  <c:v>43328</c:v>
                </c:pt>
                <c:pt idx="696">
                  <c:v>43329</c:v>
                </c:pt>
                <c:pt idx="697">
                  <c:v>43332</c:v>
                </c:pt>
                <c:pt idx="698">
                  <c:v>43333</c:v>
                </c:pt>
                <c:pt idx="699">
                  <c:v>43334</c:v>
                </c:pt>
                <c:pt idx="700">
                  <c:v>43335</c:v>
                </c:pt>
                <c:pt idx="701">
                  <c:v>43336</c:v>
                </c:pt>
                <c:pt idx="702">
                  <c:v>43339</c:v>
                </c:pt>
                <c:pt idx="703">
                  <c:v>43340</c:v>
                </c:pt>
                <c:pt idx="704">
                  <c:v>43341</c:v>
                </c:pt>
                <c:pt idx="705">
                  <c:v>43342</c:v>
                </c:pt>
                <c:pt idx="706">
                  <c:v>43343</c:v>
                </c:pt>
                <c:pt idx="707">
                  <c:v>43347</c:v>
                </c:pt>
                <c:pt idx="708">
                  <c:v>43348</c:v>
                </c:pt>
                <c:pt idx="709">
                  <c:v>43349</c:v>
                </c:pt>
                <c:pt idx="710">
                  <c:v>43350</c:v>
                </c:pt>
                <c:pt idx="711">
                  <c:v>43353</c:v>
                </c:pt>
                <c:pt idx="712">
                  <c:v>43354</c:v>
                </c:pt>
                <c:pt idx="713">
                  <c:v>43355</c:v>
                </c:pt>
                <c:pt idx="714">
                  <c:v>43356</c:v>
                </c:pt>
                <c:pt idx="715">
                  <c:v>43357</c:v>
                </c:pt>
                <c:pt idx="716">
                  <c:v>43360</c:v>
                </c:pt>
                <c:pt idx="717">
                  <c:v>43361</c:v>
                </c:pt>
                <c:pt idx="718">
                  <c:v>43362</c:v>
                </c:pt>
                <c:pt idx="719">
                  <c:v>43363</c:v>
                </c:pt>
                <c:pt idx="720">
                  <c:v>43364</c:v>
                </c:pt>
                <c:pt idx="721">
                  <c:v>43367</c:v>
                </c:pt>
                <c:pt idx="722">
                  <c:v>43368</c:v>
                </c:pt>
                <c:pt idx="723">
                  <c:v>43369</c:v>
                </c:pt>
                <c:pt idx="724">
                  <c:v>43370</c:v>
                </c:pt>
                <c:pt idx="725">
                  <c:v>43371</c:v>
                </c:pt>
                <c:pt idx="726">
                  <c:v>43374</c:v>
                </c:pt>
                <c:pt idx="727">
                  <c:v>43375</c:v>
                </c:pt>
                <c:pt idx="728">
                  <c:v>43376</c:v>
                </c:pt>
                <c:pt idx="729">
                  <c:v>43377</c:v>
                </c:pt>
                <c:pt idx="730">
                  <c:v>43378</c:v>
                </c:pt>
                <c:pt idx="731">
                  <c:v>43381</c:v>
                </c:pt>
                <c:pt idx="732">
                  <c:v>43382</c:v>
                </c:pt>
                <c:pt idx="733">
                  <c:v>43383</c:v>
                </c:pt>
                <c:pt idx="734">
                  <c:v>43384</c:v>
                </c:pt>
                <c:pt idx="735">
                  <c:v>43385</c:v>
                </c:pt>
                <c:pt idx="736">
                  <c:v>43388</c:v>
                </c:pt>
                <c:pt idx="737">
                  <c:v>43389</c:v>
                </c:pt>
                <c:pt idx="738">
                  <c:v>43390</c:v>
                </c:pt>
                <c:pt idx="739">
                  <c:v>43391</c:v>
                </c:pt>
                <c:pt idx="740">
                  <c:v>43392</c:v>
                </c:pt>
                <c:pt idx="741">
                  <c:v>43395</c:v>
                </c:pt>
                <c:pt idx="742">
                  <c:v>43396</c:v>
                </c:pt>
                <c:pt idx="743">
                  <c:v>43397</c:v>
                </c:pt>
                <c:pt idx="744">
                  <c:v>43398</c:v>
                </c:pt>
                <c:pt idx="745">
                  <c:v>43399</c:v>
                </c:pt>
                <c:pt idx="746">
                  <c:v>43402</c:v>
                </c:pt>
                <c:pt idx="747">
                  <c:v>43403</c:v>
                </c:pt>
                <c:pt idx="748">
                  <c:v>43404</c:v>
                </c:pt>
                <c:pt idx="749">
                  <c:v>43405</c:v>
                </c:pt>
                <c:pt idx="750">
                  <c:v>43406</c:v>
                </c:pt>
                <c:pt idx="751">
                  <c:v>43409</c:v>
                </c:pt>
                <c:pt idx="752">
                  <c:v>43410</c:v>
                </c:pt>
                <c:pt idx="753">
                  <c:v>43411</c:v>
                </c:pt>
                <c:pt idx="754">
                  <c:v>43412</c:v>
                </c:pt>
                <c:pt idx="755">
                  <c:v>43413</c:v>
                </c:pt>
                <c:pt idx="756">
                  <c:v>43416</c:v>
                </c:pt>
                <c:pt idx="757">
                  <c:v>43417</c:v>
                </c:pt>
                <c:pt idx="758">
                  <c:v>43418</c:v>
                </c:pt>
                <c:pt idx="759">
                  <c:v>43419</c:v>
                </c:pt>
                <c:pt idx="760">
                  <c:v>43420</c:v>
                </c:pt>
                <c:pt idx="761">
                  <c:v>43423</c:v>
                </c:pt>
                <c:pt idx="762">
                  <c:v>43424</c:v>
                </c:pt>
                <c:pt idx="763">
                  <c:v>43425</c:v>
                </c:pt>
                <c:pt idx="764">
                  <c:v>43427</c:v>
                </c:pt>
                <c:pt idx="765">
                  <c:v>43430</c:v>
                </c:pt>
                <c:pt idx="766">
                  <c:v>43431</c:v>
                </c:pt>
                <c:pt idx="767">
                  <c:v>43432</c:v>
                </c:pt>
                <c:pt idx="768">
                  <c:v>43433</c:v>
                </c:pt>
                <c:pt idx="769">
                  <c:v>43434</c:v>
                </c:pt>
                <c:pt idx="770">
                  <c:v>43437</c:v>
                </c:pt>
                <c:pt idx="771">
                  <c:v>43438</c:v>
                </c:pt>
                <c:pt idx="772">
                  <c:v>43440</c:v>
                </c:pt>
                <c:pt idx="773">
                  <c:v>43441</c:v>
                </c:pt>
                <c:pt idx="774">
                  <c:v>43444</c:v>
                </c:pt>
                <c:pt idx="775">
                  <c:v>43445</c:v>
                </c:pt>
                <c:pt idx="776">
                  <c:v>43446</c:v>
                </c:pt>
                <c:pt idx="777">
                  <c:v>43447</c:v>
                </c:pt>
                <c:pt idx="778">
                  <c:v>43448</c:v>
                </c:pt>
                <c:pt idx="779">
                  <c:v>43451</c:v>
                </c:pt>
                <c:pt idx="780">
                  <c:v>43452</c:v>
                </c:pt>
                <c:pt idx="781">
                  <c:v>43453</c:v>
                </c:pt>
                <c:pt idx="782">
                  <c:v>43454</c:v>
                </c:pt>
                <c:pt idx="783">
                  <c:v>43455</c:v>
                </c:pt>
                <c:pt idx="784">
                  <c:v>43458</c:v>
                </c:pt>
                <c:pt idx="785">
                  <c:v>43460</c:v>
                </c:pt>
                <c:pt idx="786">
                  <c:v>43461</c:v>
                </c:pt>
                <c:pt idx="787">
                  <c:v>43462</c:v>
                </c:pt>
                <c:pt idx="788">
                  <c:v>43465</c:v>
                </c:pt>
                <c:pt idx="789">
                  <c:v>43466</c:v>
                </c:pt>
                <c:pt idx="790">
                  <c:v>43467</c:v>
                </c:pt>
                <c:pt idx="791">
                  <c:v>43468</c:v>
                </c:pt>
                <c:pt idx="792">
                  <c:v>43469</c:v>
                </c:pt>
                <c:pt idx="793">
                  <c:v>43472</c:v>
                </c:pt>
                <c:pt idx="794">
                  <c:v>43473</c:v>
                </c:pt>
                <c:pt idx="795">
                  <c:v>43474</c:v>
                </c:pt>
                <c:pt idx="796">
                  <c:v>43475</c:v>
                </c:pt>
                <c:pt idx="797">
                  <c:v>43476</c:v>
                </c:pt>
                <c:pt idx="798">
                  <c:v>43479</c:v>
                </c:pt>
                <c:pt idx="799">
                  <c:v>43480</c:v>
                </c:pt>
                <c:pt idx="800">
                  <c:v>43481</c:v>
                </c:pt>
                <c:pt idx="801">
                  <c:v>43482</c:v>
                </c:pt>
                <c:pt idx="802">
                  <c:v>43483</c:v>
                </c:pt>
                <c:pt idx="803">
                  <c:v>43486</c:v>
                </c:pt>
                <c:pt idx="804">
                  <c:v>43487</c:v>
                </c:pt>
                <c:pt idx="805">
                  <c:v>43488</c:v>
                </c:pt>
                <c:pt idx="806">
                  <c:v>43489</c:v>
                </c:pt>
                <c:pt idx="807">
                  <c:v>43490</c:v>
                </c:pt>
                <c:pt idx="808">
                  <c:v>43493</c:v>
                </c:pt>
                <c:pt idx="809">
                  <c:v>43494</c:v>
                </c:pt>
                <c:pt idx="810">
                  <c:v>43495</c:v>
                </c:pt>
                <c:pt idx="811">
                  <c:v>43496</c:v>
                </c:pt>
                <c:pt idx="812">
                  <c:v>43497</c:v>
                </c:pt>
                <c:pt idx="813">
                  <c:v>43500</c:v>
                </c:pt>
                <c:pt idx="814">
                  <c:v>43501</c:v>
                </c:pt>
                <c:pt idx="815">
                  <c:v>43502</c:v>
                </c:pt>
                <c:pt idx="816">
                  <c:v>43503</c:v>
                </c:pt>
                <c:pt idx="817">
                  <c:v>43504</c:v>
                </c:pt>
                <c:pt idx="818">
                  <c:v>43507</c:v>
                </c:pt>
                <c:pt idx="819">
                  <c:v>43508</c:v>
                </c:pt>
                <c:pt idx="820">
                  <c:v>43509</c:v>
                </c:pt>
                <c:pt idx="821">
                  <c:v>43510</c:v>
                </c:pt>
                <c:pt idx="822">
                  <c:v>43511</c:v>
                </c:pt>
                <c:pt idx="823">
                  <c:v>43514</c:v>
                </c:pt>
                <c:pt idx="824">
                  <c:v>43515</c:v>
                </c:pt>
                <c:pt idx="825">
                  <c:v>43516</c:v>
                </c:pt>
                <c:pt idx="826">
                  <c:v>43517</c:v>
                </c:pt>
                <c:pt idx="827">
                  <c:v>43518</c:v>
                </c:pt>
                <c:pt idx="828">
                  <c:v>43521</c:v>
                </c:pt>
                <c:pt idx="829">
                  <c:v>43522</c:v>
                </c:pt>
                <c:pt idx="830">
                  <c:v>43523</c:v>
                </c:pt>
                <c:pt idx="831">
                  <c:v>43524</c:v>
                </c:pt>
                <c:pt idx="832">
                  <c:v>43525</c:v>
                </c:pt>
                <c:pt idx="833">
                  <c:v>43528</c:v>
                </c:pt>
                <c:pt idx="834">
                  <c:v>43529</c:v>
                </c:pt>
                <c:pt idx="835">
                  <c:v>43530</c:v>
                </c:pt>
                <c:pt idx="836">
                  <c:v>43531</c:v>
                </c:pt>
                <c:pt idx="837">
                  <c:v>43532</c:v>
                </c:pt>
                <c:pt idx="838">
                  <c:v>43535</c:v>
                </c:pt>
                <c:pt idx="839">
                  <c:v>43536</c:v>
                </c:pt>
                <c:pt idx="840">
                  <c:v>43537</c:v>
                </c:pt>
                <c:pt idx="841">
                  <c:v>43538</c:v>
                </c:pt>
                <c:pt idx="842">
                  <c:v>43539</c:v>
                </c:pt>
                <c:pt idx="843">
                  <c:v>43542</c:v>
                </c:pt>
                <c:pt idx="844">
                  <c:v>43543</c:v>
                </c:pt>
                <c:pt idx="845">
                  <c:v>43544</c:v>
                </c:pt>
                <c:pt idx="846">
                  <c:v>43545</c:v>
                </c:pt>
                <c:pt idx="847">
                  <c:v>43546</c:v>
                </c:pt>
                <c:pt idx="848">
                  <c:v>43549</c:v>
                </c:pt>
                <c:pt idx="849">
                  <c:v>43550</c:v>
                </c:pt>
                <c:pt idx="850">
                  <c:v>43551</c:v>
                </c:pt>
                <c:pt idx="851">
                  <c:v>43552</c:v>
                </c:pt>
                <c:pt idx="852">
                  <c:v>43553</c:v>
                </c:pt>
                <c:pt idx="853">
                  <c:v>43556</c:v>
                </c:pt>
                <c:pt idx="854">
                  <c:v>43557</c:v>
                </c:pt>
                <c:pt idx="855">
                  <c:v>43558</c:v>
                </c:pt>
                <c:pt idx="856">
                  <c:v>43559</c:v>
                </c:pt>
                <c:pt idx="857">
                  <c:v>43560</c:v>
                </c:pt>
                <c:pt idx="858">
                  <c:v>43563</c:v>
                </c:pt>
                <c:pt idx="859">
                  <c:v>43564</c:v>
                </c:pt>
                <c:pt idx="860">
                  <c:v>43565</c:v>
                </c:pt>
                <c:pt idx="861">
                  <c:v>43566</c:v>
                </c:pt>
                <c:pt idx="862">
                  <c:v>43567</c:v>
                </c:pt>
                <c:pt idx="863">
                  <c:v>43570</c:v>
                </c:pt>
                <c:pt idx="864">
                  <c:v>43571</c:v>
                </c:pt>
                <c:pt idx="865">
                  <c:v>43572</c:v>
                </c:pt>
                <c:pt idx="866">
                  <c:v>43573</c:v>
                </c:pt>
                <c:pt idx="867">
                  <c:v>43574</c:v>
                </c:pt>
                <c:pt idx="868">
                  <c:v>43577</c:v>
                </c:pt>
                <c:pt idx="869">
                  <c:v>43578</c:v>
                </c:pt>
                <c:pt idx="870">
                  <c:v>43579</c:v>
                </c:pt>
                <c:pt idx="871">
                  <c:v>43580</c:v>
                </c:pt>
                <c:pt idx="872">
                  <c:v>43581</c:v>
                </c:pt>
                <c:pt idx="873">
                  <c:v>43584</c:v>
                </c:pt>
                <c:pt idx="874">
                  <c:v>43585</c:v>
                </c:pt>
                <c:pt idx="875">
                  <c:v>43586</c:v>
                </c:pt>
                <c:pt idx="876">
                  <c:v>43587</c:v>
                </c:pt>
                <c:pt idx="877">
                  <c:v>43588</c:v>
                </c:pt>
                <c:pt idx="878">
                  <c:v>43591</c:v>
                </c:pt>
                <c:pt idx="879">
                  <c:v>43592</c:v>
                </c:pt>
                <c:pt idx="880">
                  <c:v>43593</c:v>
                </c:pt>
                <c:pt idx="881">
                  <c:v>43594</c:v>
                </c:pt>
                <c:pt idx="882">
                  <c:v>43595</c:v>
                </c:pt>
                <c:pt idx="883">
                  <c:v>43598</c:v>
                </c:pt>
                <c:pt idx="884">
                  <c:v>43599</c:v>
                </c:pt>
                <c:pt idx="885">
                  <c:v>43600</c:v>
                </c:pt>
                <c:pt idx="886">
                  <c:v>43601</c:v>
                </c:pt>
                <c:pt idx="887">
                  <c:v>43602</c:v>
                </c:pt>
                <c:pt idx="888">
                  <c:v>43605</c:v>
                </c:pt>
                <c:pt idx="889">
                  <c:v>43606</c:v>
                </c:pt>
                <c:pt idx="890">
                  <c:v>43607</c:v>
                </c:pt>
                <c:pt idx="891">
                  <c:v>43608</c:v>
                </c:pt>
                <c:pt idx="892">
                  <c:v>43609</c:v>
                </c:pt>
                <c:pt idx="893">
                  <c:v>43612</c:v>
                </c:pt>
                <c:pt idx="894">
                  <c:v>43613</c:v>
                </c:pt>
                <c:pt idx="895">
                  <c:v>43614</c:v>
                </c:pt>
                <c:pt idx="896">
                  <c:v>43615</c:v>
                </c:pt>
                <c:pt idx="897">
                  <c:v>43616</c:v>
                </c:pt>
                <c:pt idx="898">
                  <c:v>43619</c:v>
                </c:pt>
                <c:pt idx="899">
                  <c:v>43620</c:v>
                </c:pt>
                <c:pt idx="900">
                  <c:v>43621</c:v>
                </c:pt>
                <c:pt idx="901">
                  <c:v>43622</c:v>
                </c:pt>
                <c:pt idx="902">
                  <c:v>43623</c:v>
                </c:pt>
                <c:pt idx="903">
                  <c:v>43626</c:v>
                </c:pt>
                <c:pt idx="904">
                  <c:v>43627</c:v>
                </c:pt>
                <c:pt idx="905">
                  <c:v>43628</c:v>
                </c:pt>
                <c:pt idx="906">
                  <c:v>43629</c:v>
                </c:pt>
                <c:pt idx="907">
                  <c:v>43630</c:v>
                </c:pt>
                <c:pt idx="908">
                  <c:v>43633</c:v>
                </c:pt>
                <c:pt idx="909">
                  <c:v>43634</c:v>
                </c:pt>
                <c:pt idx="910">
                  <c:v>43635</c:v>
                </c:pt>
                <c:pt idx="911">
                  <c:v>43636</c:v>
                </c:pt>
                <c:pt idx="912">
                  <c:v>43637</c:v>
                </c:pt>
                <c:pt idx="913">
                  <c:v>43640</c:v>
                </c:pt>
                <c:pt idx="914">
                  <c:v>43641</c:v>
                </c:pt>
                <c:pt idx="915">
                  <c:v>43642</c:v>
                </c:pt>
                <c:pt idx="916">
                  <c:v>43643</c:v>
                </c:pt>
                <c:pt idx="917">
                  <c:v>43644</c:v>
                </c:pt>
                <c:pt idx="918">
                  <c:v>43647</c:v>
                </c:pt>
                <c:pt idx="919">
                  <c:v>43648</c:v>
                </c:pt>
                <c:pt idx="920">
                  <c:v>43649</c:v>
                </c:pt>
                <c:pt idx="921">
                  <c:v>43650</c:v>
                </c:pt>
                <c:pt idx="922">
                  <c:v>43651</c:v>
                </c:pt>
                <c:pt idx="923">
                  <c:v>43654</c:v>
                </c:pt>
                <c:pt idx="924">
                  <c:v>43655</c:v>
                </c:pt>
                <c:pt idx="925">
                  <c:v>43656</c:v>
                </c:pt>
                <c:pt idx="926">
                  <c:v>43657</c:v>
                </c:pt>
                <c:pt idx="927">
                  <c:v>43658</c:v>
                </c:pt>
                <c:pt idx="928">
                  <c:v>43661</c:v>
                </c:pt>
                <c:pt idx="929">
                  <c:v>43662</c:v>
                </c:pt>
                <c:pt idx="930">
                  <c:v>43663</c:v>
                </c:pt>
                <c:pt idx="931">
                  <c:v>43664</c:v>
                </c:pt>
                <c:pt idx="932">
                  <c:v>43665</c:v>
                </c:pt>
                <c:pt idx="933">
                  <c:v>43668</c:v>
                </c:pt>
                <c:pt idx="934">
                  <c:v>43669</c:v>
                </c:pt>
                <c:pt idx="935">
                  <c:v>43670</c:v>
                </c:pt>
                <c:pt idx="936">
                  <c:v>43671</c:v>
                </c:pt>
                <c:pt idx="937">
                  <c:v>43672</c:v>
                </c:pt>
                <c:pt idx="938">
                  <c:v>43675</c:v>
                </c:pt>
                <c:pt idx="939">
                  <c:v>43676</c:v>
                </c:pt>
                <c:pt idx="940">
                  <c:v>43677</c:v>
                </c:pt>
                <c:pt idx="941">
                  <c:v>43678</c:v>
                </c:pt>
                <c:pt idx="942">
                  <c:v>43679</c:v>
                </c:pt>
                <c:pt idx="943">
                  <c:v>43682</c:v>
                </c:pt>
                <c:pt idx="944">
                  <c:v>43683</c:v>
                </c:pt>
                <c:pt idx="945">
                  <c:v>43684</c:v>
                </c:pt>
                <c:pt idx="946">
                  <c:v>43685</c:v>
                </c:pt>
                <c:pt idx="947">
                  <c:v>43686</c:v>
                </c:pt>
                <c:pt idx="948">
                  <c:v>43689</c:v>
                </c:pt>
                <c:pt idx="949">
                  <c:v>43690</c:v>
                </c:pt>
                <c:pt idx="950">
                  <c:v>43691</c:v>
                </c:pt>
                <c:pt idx="951">
                  <c:v>43692</c:v>
                </c:pt>
                <c:pt idx="952">
                  <c:v>43693</c:v>
                </c:pt>
                <c:pt idx="953">
                  <c:v>43696</c:v>
                </c:pt>
                <c:pt idx="954">
                  <c:v>43697</c:v>
                </c:pt>
                <c:pt idx="955">
                  <c:v>43698</c:v>
                </c:pt>
                <c:pt idx="956">
                  <c:v>43699</c:v>
                </c:pt>
                <c:pt idx="957">
                  <c:v>43700</c:v>
                </c:pt>
                <c:pt idx="958">
                  <c:v>43703</c:v>
                </c:pt>
                <c:pt idx="959">
                  <c:v>43704</c:v>
                </c:pt>
                <c:pt idx="960">
                  <c:v>43705</c:v>
                </c:pt>
                <c:pt idx="961">
                  <c:v>43706</c:v>
                </c:pt>
                <c:pt idx="962">
                  <c:v>43707</c:v>
                </c:pt>
                <c:pt idx="963">
                  <c:v>43710</c:v>
                </c:pt>
                <c:pt idx="964">
                  <c:v>43711</c:v>
                </c:pt>
                <c:pt idx="965">
                  <c:v>43712</c:v>
                </c:pt>
                <c:pt idx="966">
                  <c:v>43713</c:v>
                </c:pt>
                <c:pt idx="967">
                  <c:v>43714</c:v>
                </c:pt>
                <c:pt idx="968">
                  <c:v>43717</c:v>
                </c:pt>
                <c:pt idx="969">
                  <c:v>43718</c:v>
                </c:pt>
                <c:pt idx="970">
                  <c:v>43719</c:v>
                </c:pt>
                <c:pt idx="971">
                  <c:v>43720</c:v>
                </c:pt>
                <c:pt idx="972">
                  <c:v>43721</c:v>
                </c:pt>
                <c:pt idx="973">
                  <c:v>43724</c:v>
                </c:pt>
                <c:pt idx="974">
                  <c:v>43725</c:v>
                </c:pt>
                <c:pt idx="975">
                  <c:v>43726</c:v>
                </c:pt>
                <c:pt idx="976">
                  <c:v>43727</c:v>
                </c:pt>
                <c:pt idx="977">
                  <c:v>43728</c:v>
                </c:pt>
                <c:pt idx="978">
                  <c:v>43731</c:v>
                </c:pt>
                <c:pt idx="979">
                  <c:v>43732</c:v>
                </c:pt>
                <c:pt idx="980">
                  <c:v>43733</c:v>
                </c:pt>
                <c:pt idx="981">
                  <c:v>43734</c:v>
                </c:pt>
                <c:pt idx="982">
                  <c:v>43735</c:v>
                </c:pt>
                <c:pt idx="983">
                  <c:v>43738</c:v>
                </c:pt>
                <c:pt idx="984">
                  <c:v>43739</c:v>
                </c:pt>
                <c:pt idx="985">
                  <c:v>43740</c:v>
                </c:pt>
                <c:pt idx="986">
                  <c:v>43741</c:v>
                </c:pt>
                <c:pt idx="987">
                  <c:v>43742</c:v>
                </c:pt>
                <c:pt idx="988">
                  <c:v>43745</c:v>
                </c:pt>
                <c:pt idx="989">
                  <c:v>43746</c:v>
                </c:pt>
                <c:pt idx="990">
                  <c:v>43747</c:v>
                </c:pt>
                <c:pt idx="991">
                  <c:v>43748</c:v>
                </c:pt>
                <c:pt idx="992">
                  <c:v>43749</c:v>
                </c:pt>
                <c:pt idx="993">
                  <c:v>43752</c:v>
                </c:pt>
                <c:pt idx="994">
                  <c:v>43753</c:v>
                </c:pt>
                <c:pt idx="995">
                  <c:v>43754</c:v>
                </c:pt>
                <c:pt idx="996">
                  <c:v>43755</c:v>
                </c:pt>
                <c:pt idx="997">
                  <c:v>43756</c:v>
                </c:pt>
                <c:pt idx="998">
                  <c:v>43759</c:v>
                </c:pt>
                <c:pt idx="999">
                  <c:v>43760</c:v>
                </c:pt>
                <c:pt idx="1000">
                  <c:v>43761</c:v>
                </c:pt>
                <c:pt idx="1001">
                  <c:v>43762</c:v>
                </c:pt>
                <c:pt idx="1002">
                  <c:v>43763</c:v>
                </c:pt>
                <c:pt idx="1003">
                  <c:v>43766</c:v>
                </c:pt>
                <c:pt idx="1004">
                  <c:v>43767</c:v>
                </c:pt>
                <c:pt idx="1005">
                  <c:v>43768</c:v>
                </c:pt>
                <c:pt idx="1006">
                  <c:v>43769</c:v>
                </c:pt>
                <c:pt idx="1007">
                  <c:v>43770</c:v>
                </c:pt>
                <c:pt idx="1008">
                  <c:v>43773</c:v>
                </c:pt>
                <c:pt idx="1009">
                  <c:v>43774</c:v>
                </c:pt>
                <c:pt idx="1010">
                  <c:v>43775</c:v>
                </c:pt>
                <c:pt idx="1011">
                  <c:v>43776</c:v>
                </c:pt>
                <c:pt idx="1012">
                  <c:v>43777</c:v>
                </c:pt>
                <c:pt idx="1013">
                  <c:v>43780</c:v>
                </c:pt>
                <c:pt idx="1014">
                  <c:v>43781</c:v>
                </c:pt>
                <c:pt idx="1015">
                  <c:v>43782</c:v>
                </c:pt>
                <c:pt idx="1016">
                  <c:v>43783</c:v>
                </c:pt>
                <c:pt idx="1017">
                  <c:v>43784</c:v>
                </c:pt>
                <c:pt idx="1018">
                  <c:v>43787</c:v>
                </c:pt>
                <c:pt idx="1019">
                  <c:v>43788</c:v>
                </c:pt>
                <c:pt idx="1020">
                  <c:v>43789</c:v>
                </c:pt>
                <c:pt idx="1021">
                  <c:v>43790</c:v>
                </c:pt>
                <c:pt idx="1022">
                  <c:v>43791</c:v>
                </c:pt>
                <c:pt idx="1023">
                  <c:v>43794</c:v>
                </c:pt>
                <c:pt idx="1024">
                  <c:v>43795</c:v>
                </c:pt>
                <c:pt idx="1025">
                  <c:v>43796</c:v>
                </c:pt>
                <c:pt idx="1026">
                  <c:v>43797</c:v>
                </c:pt>
                <c:pt idx="1027">
                  <c:v>43798</c:v>
                </c:pt>
                <c:pt idx="1028">
                  <c:v>43801</c:v>
                </c:pt>
                <c:pt idx="1029">
                  <c:v>43802</c:v>
                </c:pt>
                <c:pt idx="1030">
                  <c:v>43803</c:v>
                </c:pt>
                <c:pt idx="1031">
                  <c:v>43804</c:v>
                </c:pt>
                <c:pt idx="1032">
                  <c:v>43805</c:v>
                </c:pt>
                <c:pt idx="1033">
                  <c:v>43808</c:v>
                </c:pt>
                <c:pt idx="1034">
                  <c:v>43809</c:v>
                </c:pt>
                <c:pt idx="1035">
                  <c:v>43810</c:v>
                </c:pt>
                <c:pt idx="1036">
                  <c:v>43811</c:v>
                </c:pt>
                <c:pt idx="1037">
                  <c:v>43812</c:v>
                </c:pt>
                <c:pt idx="1038">
                  <c:v>43815</c:v>
                </c:pt>
                <c:pt idx="1039">
                  <c:v>43816</c:v>
                </c:pt>
                <c:pt idx="1040">
                  <c:v>43817</c:v>
                </c:pt>
                <c:pt idx="1041">
                  <c:v>43818</c:v>
                </c:pt>
                <c:pt idx="1042">
                  <c:v>43819</c:v>
                </c:pt>
                <c:pt idx="1043">
                  <c:v>43822</c:v>
                </c:pt>
                <c:pt idx="1044">
                  <c:v>43823</c:v>
                </c:pt>
                <c:pt idx="1045">
                  <c:v>43824</c:v>
                </c:pt>
                <c:pt idx="1046">
                  <c:v>43825</c:v>
                </c:pt>
                <c:pt idx="1047">
                  <c:v>43826</c:v>
                </c:pt>
                <c:pt idx="1048">
                  <c:v>43829</c:v>
                </c:pt>
                <c:pt idx="1049">
                  <c:v>43830</c:v>
                </c:pt>
                <c:pt idx="1050">
                  <c:v>43832</c:v>
                </c:pt>
                <c:pt idx="1051">
                  <c:v>43833</c:v>
                </c:pt>
                <c:pt idx="1052">
                  <c:v>43836</c:v>
                </c:pt>
                <c:pt idx="1053">
                  <c:v>43837</c:v>
                </c:pt>
                <c:pt idx="1054">
                  <c:v>43838</c:v>
                </c:pt>
                <c:pt idx="1055">
                  <c:v>43839</c:v>
                </c:pt>
                <c:pt idx="1056">
                  <c:v>43840</c:v>
                </c:pt>
                <c:pt idx="1057">
                  <c:v>43843</c:v>
                </c:pt>
                <c:pt idx="1058">
                  <c:v>43844</c:v>
                </c:pt>
                <c:pt idx="1059">
                  <c:v>43845</c:v>
                </c:pt>
                <c:pt idx="1060">
                  <c:v>43846</c:v>
                </c:pt>
                <c:pt idx="1061">
                  <c:v>43847</c:v>
                </c:pt>
                <c:pt idx="1062">
                  <c:v>43851</c:v>
                </c:pt>
                <c:pt idx="1063">
                  <c:v>43852</c:v>
                </c:pt>
                <c:pt idx="1064">
                  <c:v>43853</c:v>
                </c:pt>
                <c:pt idx="1065">
                  <c:v>43854</c:v>
                </c:pt>
                <c:pt idx="1066">
                  <c:v>43857</c:v>
                </c:pt>
                <c:pt idx="1067">
                  <c:v>43858</c:v>
                </c:pt>
                <c:pt idx="1068">
                  <c:v>43859</c:v>
                </c:pt>
                <c:pt idx="1069">
                  <c:v>43860</c:v>
                </c:pt>
                <c:pt idx="1070">
                  <c:v>43861</c:v>
                </c:pt>
                <c:pt idx="1071">
                  <c:v>43864</c:v>
                </c:pt>
                <c:pt idx="1072">
                  <c:v>43865</c:v>
                </c:pt>
                <c:pt idx="1073">
                  <c:v>43866</c:v>
                </c:pt>
                <c:pt idx="1074">
                  <c:v>43867</c:v>
                </c:pt>
                <c:pt idx="1075">
                  <c:v>43868</c:v>
                </c:pt>
                <c:pt idx="1076">
                  <c:v>43871</c:v>
                </c:pt>
                <c:pt idx="1077">
                  <c:v>43872</c:v>
                </c:pt>
                <c:pt idx="1078">
                  <c:v>43873</c:v>
                </c:pt>
                <c:pt idx="1079">
                  <c:v>43874</c:v>
                </c:pt>
                <c:pt idx="1080">
                  <c:v>43875</c:v>
                </c:pt>
                <c:pt idx="1081">
                  <c:v>43879</c:v>
                </c:pt>
                <c:pt idx="1082">
                  <c:v>43880</c:v>
                </c:pt>
                <c:pt idx="1083">
                  <c:v>43881</c:v>
                </c:pt>
                <c:pt idx="1084">
                  <c:v>43882</c:v>
                </c:pt>
                <c:pt idx="1085">
                  <c:v>43885</c:v>
                </c:pt>
                <c:pt idx="1086">
                  <c:v>43886</c:v>
                </c:pt>
                <c:pt idx="1087">
                  <c:v>43887</c:v>
                </c:pt>
                <c:pt idx="1088">
                  <c:v>43888</c:v>
                </c:pt>
                <c:pt idx="1089">
                  <c:v>43889</c:v>
                </c:pt>
                <c:pt idx="1090">
                  <c:v>43892</c:v>
                </c:pt>
                <c:pt idx="1091">
                  <c:v>43893</c:v>
                </c:pt>
                <c:pt idx="1092">
                  <c:v>43894</c:v>
                </c:pt>
                <c:pt idx="1093">
                  <c:v>43895</c:v>
                </c:pt>
                <c:pt idx="1094">
                  <c:v>43896</c:v>
                </c:pt>
                <c:pt idx="1095">
                  <c:v>43899</c:v>
                </c:pt>
                <c:pt idx="1096">
                  <c:v>43900</c:v>
                </c:pt>
                <c:pt idx="1097">
                  <c:v>43901</c:v>
                </c:pt>
                <c:pt idx="1098">
                  <c:v>43902</c:v>
                </c:pt>
                <c:pt idx="1099">
                  <c:v>43903</c:v>
                </c:pt>
                <c:pt idx="1100">
                  <c:v>43906</c:v>
                </c:pt>
                <c:pt idx="1101">
                  <c:v>43907</c:v>
                </c:pt>
                <c:pt idx="1102">
                  <c:v>43908</c:v>
                </c:pt>
                <c:pt idx="1103">
                  <c:v>43909</c:v>
                </c:pt>
                <c:pt idx="1104">
                  <c:v>43910</c:v>
                </c:pt>
                <c:pt idx="1105">
                  <c:v>43913</c:v>
                </c:pt>
                <c:pt idx="1106">
                  <c:v>43914</c:v>
                </c:pt>
                <c:pt idx="1107">
                  <c:v>43915</c:v>
                </c:pt>
                <c:pt idx="1108">
                  <c:v>43916</c:v>
                </c:pt>
                <c:pt idx="1109">
                  <c:v>43917</c:v>
                </c:pt>
                <c:pt idx="1110">
                  <c:v>43920</c:v>
                </c:pt>
                <c:pt idx="1111">
                  <c:v>43921</c:v>
                </c:pt>
                <c:pt idx="1112">
                  <c:v>43922</c:v>
                </c:pt>
                <c:pt idx="1113">
                  <c:v>43923</c:v>
                </c:pt>
                <c:pt idx="1114">
                  <c:v>43924</c:v>
                </c:pt>
                <c:pt idx="1115">
                  <c:v>43927</c:v>
                </c:pt>
                <c:pt idx="1116">
                  <c:v>43928</c:v>
                </c:pt>
                <c:pt idx="1117">
                  <c:v>43929</c:v>
                </c:pt>
                <c:pt idx="1118">
                  <c:v>43930</c:v>
                </c:pt>
                <c:pt idx="1119">
                  <c:v>43934</c:v>
                </c:pt>
                <c:pt idx="1120">
                  <c:v>43935</c:v>
                </c:pt>
                <c:pt idx="1121">
                  <c:v>43936</c:v>
                </c:pt>
                <c:pt idx="1122">
                  <c:v>43937</c:v>
                </c:pt>
                <c:pt idx="1123">
                  <c:v>43938</c:v>
                </c:pt>
                <c:pt idx="1124">
                  <c:v>43941</c:v>
                </c:pt>
                <c:pt idx="1125">
                  <c:v>43942</c:v>
                </c:pt>
                <c:pt idx="1126">
                  <c:v>43943</c:v>
                </c:pt>
                <c:pt idx="1127">
                  <c:v>43944</c:v>
                </c:pt>
                <c:pt idx="1128">
                  <c:v>43945</c:v>
                </c:pt>
                <c:pt idx="1129">
                  <c:v>43948</c:v>
                </c:pt>
                <c:pt idx="1130">
                  <c:v>43949</c:v>
                </c:pt>
                <c:pt idx="1131">
                  <c:v>43950</c:v>
                </c:pt>
                <c:pt idx="1132">
                  <c:v>43951</c:v>
                </c:pt>
                <c:pt idx="1133">
                  <c:v>43952</c:v>
                </c:pt>
                <c:pt idx="1134">
                  <c:v>43955</c:v>
                </c:pt>
                <c:pt idx="1135">
                  <c:v>43956</c:v>
                </c:pt>
                <c:pt idx="1136">
                  <c:v>43957</c:v>
                </c:pt>
                <c:pt idx="1137">
                  <c:v>43958</c:v>
                </c:pt>
                <c:pt idx="1138">
                  <c:v>43959</c:v>
                </c:pt>
                <c:pt idx="1139">
                  <c:v>43962</c:v>
                </c:pt>
                <c:pt idx="1140">
                  <c:v>43963</c:v>
                </c:pt>
                <c:pt idx="1141">
                  <c:v>43964</c:v>
                </c:pt>
                <c:pt idx="1142">
                  <c:v>43965</c:v>
                </c:pt>
                <c:pt idx="1143">
                  <c:v>43966</c:v>
                </c:pt>
                <c:pt idx="1144">
                  <c:v>43969</c:v>
                </c:pt>
                <c:pt idx="1145">
                  <c:v>43970</c:v>
                </c:pt>
                <c:pt idx="1146">
                  <c:v>43971</c:v>
                </c:pt>
                <c:pt idx="1147">
                  <c:v>43972</c:v>
                </c:pt>
                <c:pt idx="1148">
                  <c:v>43973</c:v>
                </c:pt>
                <c:pt idx="1149">
                  <c:v>43977</c:v>
                </c:pt>
                <c:pt idx="1150">
                  <c:v>43978</c:v>
                </c:pt>
                <c:pt idx="1151">
                  <c:v>43979</c:v>
                </c:pt>
                <c:pt idx="1152">
                  <c:v>43980</c:v>
                </c:pt>
                <c:pt idx="1153">
                  <c:v>43983</c:v>
                </c:pt>
                <c:pt idx="1154">
                  <c:v>43984</c:v>
                </c:pt>
                <c:pt idx="1155">
                  <c:v>43985</c:v>
                </c:pt>
                <c:pt idx="1156">
                  <c:v>43986</c:v>
                </c:pt>
                <c:pt idx="1157">
                  <c:v>43987</c:v>
                </c:pt>
                <c:pt idx="1158">
                  <c:v>43990</c:v>
                </c:pt>
                <c:pt idx="1159">
                  <c:v>43991</c:v>
                </c:pt>
                <c:pt idx="1160">
                  <c:v>43992</c:v>
                </c:pt>
                <c:pt idx="1161">
                  <c:v>43993</c:v>
                </c:pt>
                <c:pt idx="1162">
                  <c:v>43994</c:v>
                </c:pt>
                <c:pt idx="1163">
                  <c:v>43997</c:v>
                </c:pt>
                <c:pt idx="1164">
                  <c:v>43998</c:v>
                </c:pt>
                <c:pt idx="1165">
                  <c:v>43999</c:v>
                </c:pt>
                <c:pt idx="1166">
                  <c:v>44000</c:v>
                </c:pt>
                <c:pt idx="1167">
                  <c:v>44001</c:v>
                </c:pt>
                <c:pt idx="1168">
                  <c:v>44004</c:v>
                </c:pt>
                <c:pt idx="1169">
                  <c:v>44005</c:v>
                </c:pt>
                <c:pt idx="1170">
                  <c:v>44006</c:v>
                </c:pt>
                <c:pt idx="1171">
                  <c:v>44007</c:v>
                </c:pt>
                <c:pt idx="1172">
                  <c:v>44008</c:v>
                </c:pt>
                <c:pt idx="1173">
                  <c:v>44011</c:v>
                </c:pt>
                <c:pt idx="1174">
                  <c:v>44012</c:v>
                </c:pt>
                <c:pt idx="1175">
                  <c:v>44013</c:v>
                </c:pt>
                <c:pt idx="1176">
                  <c:v>44014</c:v>
                </c:pt>
                <c:pt idx="1177">
                  <c:v>44018</c:v>
                </c:pt>
                <c:pt idx="1178">
                  <c:v>44019</c:v>
                </c:pt>
                <c:pt idx="1179">
                  <c:v>44020</c:v>
                </c:pt>
                <c:pt idx="1180">
                  <c:v>44021</c:v>
                </c:pt>
                <c:pt idx="1181">
                  <c:v>44022</c:v>
                </c:pt>
                <c:pt idx="1182">
                  <c:v>44025</c:v>
                </c:pt>
                <c:pt idx="1183">
                  <c:v>44026</c:v>
                </c:pt>
                <c:pt idx="1184">
                  <c:v>44027</c:v>
                </c:pt>
                <c:pt idx="1185">
                  <c:v>44028</c:v>
                </c:pt>
                <c:pt idx="1186">
                  <c:v>44029</c:v>
                </c:pt>
                <c:pt idx="1187">
                  <c:v>44032</c:v>
                </c:pt>
                <c:pt idx="1188">
                  <c:v>44033</c:v>
                </c:pt>
                <c:pt idx="1189">
                  <c:v>44034</c:v>
                </c:pt>
                <c:pt idx="1190">
                  <c:v>44035</c:v>
                </c:pt>
                <c:pt idx="1191">
                  <c:v>44036</c:v>
                </c:pt>
                <c:pt idx="1192">
                  <c:v>44039</c:v>
                </c:pt>
                <c:pt idx="1193">
                  <c:v>44040</c:v>
                </c:pt>
                <c:pt idx="1194">
                  <c:v>44041</c:v>
                </c:pt>
                <c:pt idx="1195">
                  <c:v>44042</c:v>
                </c:pt>
                <c:pt idx="1196">
                  <c:v>44043</c:v>
                </c:pt>
                <c:pt idx="1197">
                  <c:v>44046</c:v>
                </c:pt>
                <c:pt idx="1198">
                  <c:v>44047</c:v>
                </c:pt>
                <c:pt idx="1199">
                  <c:v>44048</c:v>
                </c:pt>
                <c:pt idx="1200">
                  <c:v>44049</c:v>
                </c:pt>
                <c:pt idx="1201">
                  <c:v>44050</c:v>
                </c:pt>
                <c:pt idx="1202">
                  <c:v>44053</c:v>
                </c:pt>
                <c:pt idx="1203">
                  <c:v>44054</c:v>
                </c:pt>
                <c:pt idx="1204">
                  <c:v>44055</c:v>
                </c:pt>
                <c:pt idx="1205">
                  <c:v>44056</c:v>
                </c:pt>
                <c:pt idx="1206">
                  <c:v>44057</c:v>
                </c:pt>
                <c:pt idx="1207">
                  <c:v>44060</c:v>
                </c:pt>
                <c:pt idx="1208">
                  <c:v>44061</c:v>
                </c:pt>
                <c:pt idx="1209">
                  <c:v>44062</c:v>
                </c:pt>
                <c:pt idx="1210">
                  <c:v>44063</c:v>
                </c:pt>
                <c:pt idx="1211">
                  <c:v>44064</c:v>
                </c:pt>
                <c:pt idx="1212">
                  <c:v>44067</c:v>
                </c:pt>
                <c:pt idx="1213">
                  <c:v>44068</c:v>
                </c:pt>
                <c:pt idx="1214">
                  <c:v>44069</c:v>
                </c:pt>
                <c:pt idx="1215">
                  <c:v>44070</c:v>
                </c:pt>
                <c:pt idx="1216">
                  <c:v>44071</c:v>
                </c:pt>
                <c:pt idx="1217">
                  <c:v>44074</c:v>
                </c:pt>
                <c:pt idx="1218">
                  <c:v>44075</c:v>
                </c:pt>
                <c:pt idx="1219">
                  <c:v>44076</c:v>
                </c:pt>
                <c:pt idx="1220">
                  <c:v>44077</c:v>
                </c:pt>
                <c:pt idx="1221">
                  <c:v>44078</c:v>
                </c:pt>
                <c:pt idx="1222">
                  <c:v>44082</c:v>
                </c:pt>
                <c:pt idx="1223">
                  <c:v>44083</c:v>
                </c:pt>
                <c:pt idx="1224">
                  <c:v>44084</c:v>
                </c:pt>
                <c:pt idx="1225">
                  <c:v>44085</c:v>
                </c:pt>
                <c:pt idx="1226">
                  <c:v>44088</c:v>
                </c:pt>
                <c:pt idx="1227">
                  <c:v>44089</c:v>
                </c:pt>
                <c:pt idx="1228">
                  <c:v>44090</c:v>
                </c:pt>
                <c:pt idx="1229">
                  <c:v>44091</c:v>
                </c:pt>
                <c:pt idx="1230">
                  <c:v>44092</c:v>
                </c:pt>
                <c:pt idx="1231">
                  <c:v>44095</c:v>
                </c:pt>
                <c:pt idx="1232">
                  <c:v>44096</c:v>
                </c:pt>
                <c:pt idx="1233">
                  <c:v>44097</c:v>
                </c:pt>
                <c:pt idx="1234">
                  <c:v>44098</c:v>
                </c:pt>
                <c:pt idx="1235">
                  <c:v>44099</c:v>
                </c:pt>
                <c:pt idx="1236">
                  <c:v>44102</c:v>
                </c:pt>
                <c:pt idx="1237">
                  <c:v>44103</c:v>
                </c:pt>
                <c:pt idx="1238">
                  <c:v>44104</c:v>
                </c:pt>
                <c:pt idx="1239">
                  <c:v>44105</c:v>
                </c:pt>
                <c:pt idx="1240">
                  <c:v>44106</c:v>
                </c:pt>
                <c:pt idx="1241">
                  <c:v>44109</c:v>
                </c:pt>
                <c:pt idx="1242">
                  <c:v>44110</c:v>
                </c:pt>
                <c:pt idx="1243">
                  <c:v>44111</c:v>
                </c:pt>
                <c:pt idx="1244">
                  <c:v>44112</c:v>
                </c:pt>
                <c:pt idx="1245">
                  <c:v>44113</c:v>
                </c:pt>
                <c:pt idx="1246">
                  <c:v>44116</c:v>
                </c:pt>
                <c:pt idx="1247">
                  <c:v>44117</c:v>
                </c:pt>
                <c:pt idx="1248">
                  <c:v>44118</c:v>
                </c:pt>
                <c:pt idx="1249">
                  <c:v>44119</c:v>
                </c:pt>
                <c:pt idx="1250">
                  <c:v>44120</c:v>
                </c:pt>
                <c:pt idx="1251">
                  <c:v>44123</c:v>
                </c:pt>
                <c:pt idx="1252">
                  <c:v>44124</c:v>
                </c:pt>
                <c:pt idx="1253">
                  <c:v>44125</c:v>
                </c:pt>
                <c:pt idx="1254">
                  <c:v>44126</c:v>
                </c:pt>
                <c:pt idx="1255">
                  <c:v>44127</c:v>
                </c:pt>
                <c:pt idx="1256">
                  <c:v>44130</c:v>
                </c:pt>
                <c:pt idx="1257">
                  <c:v>44131</c:v>
                </c:pt>
                <c:pt idx="1258">
                  <c:v>44132</c:v>
                </c:pt>
                <c:pt idx="1259">
                  <c:v>44133</c:v>
                </c:pt>
                <c:pt idx="1260">
                  <c:v>44134</c:v>
                </c:pt>
                <c:pt idx="1261">
                  <c:v>44137</c:v>
                </c:pt>
                <c:pt idx="1262">
                  <c:v>44138</c:v>
                </c:pt>
                <c:pt idx="1263">
                  <c:v>44139</c:v>
                </c:pt>
                <c:pt idx="1264">
                  <c:v>44140</c:v>
                </c:pt>
                <c:pt idx="1265">
                  <c:v>44141</c:v>
                </c:pt>
                <c:pt idx="1266">
                  <c:v>44144</c:v>
                </c:pt>
                <c:pt idx="1267">
                  <c:v>44145</c:v>
                </c:pt>
                <c:pt idx="1268">
                  <c:v>44146</c:v>
                </c:pt>
              </c:numCache>
            </c:numRef>
          </c:cat>
          <c:val>
            <c:numRef>
              <c:f>'Indexed 5 Year Graphss'!$C$2:$C$1270</c:f>
              <c:numCache>
                <c:formatCode>General</c:formatCode>
                <c:ptCount val="1269"/>
                <c:pt idx="0">
                  <c:v>100</c:v>
                </c:pt>
                <c:pt idx="1">
                  <c:v>98.016541583703471</c:v>
                </c:pt>
                <c:pt idx="2">
                  <c:v>97.633634553530385</c:v>
                </c:pt>
                <c:pt idx="3">
                  <c:v>100.66625823250112</c:v>
                </c:pt>
                <c:pt idx="4">
                  <c:v>100.896002450605</c:v>
                </c:pt>
                <c:pt idx="5">
                  <c:v>100.65094195129423</c:v>
                </c:pt>
                <c:pt idx="6">
                  <c:v>102.68034921121152</c:v>
                </c:pt>
                <c:pt idx="7">
                  <c:v>103.01730739776383</c:v>
                </c:pt>
                <c:pt idx="8">
                  <c:v>102.36636544646957</c:v>
                </c:pt>
                <c:pt idx="9">
                  <c:v>102.50421197733188</c:v>
                </c:pt>
                <c:pt idx="10">
                  <c:v>101.31720018379538</c:v>
                </c:pt>
                <c:pt idx="11">
                  <c:v>101.67713279215806</c:v>
                </c:pt>
                <c:pt idx="12">
                  <c:v>100.26037678051767</c:v>
                </c:pt>
                <c:pt idx="13">
                  <c:v>102.42763057129729</c:v>
                </c:pt>
                <c:pt idx="14">
                  <c:v>100.48246285801807</c:v>
                </c:pt>
                <c:pt idx="15">
                  <c:v>99.632409251033835</c:v>
                </c:pt>
                <c:pt idx="16">
                  <c:v>101.91453515086538</c:v>
                </c:pt>
                <c:pt idx="17">
                  <c:v>101.49333741767499</c:v>
                </c:pt>
                <c:pt idx="18">
                  <c:v>100</c:v>
                </c:pt>
                <c:pt idx="19">
                  <c:v>98.529637004135381</c:v>
                </c:pt>
                <c:pt idx="20">
                  <c:v>98.391790473273076</c:v>
                </c:pt>
                <c:pt idx="21">
                  <c:v>96.936743758615393</c:v>
                </c:pt>
                <c:pt idx="22">
                  <c:v>96.806555368356555</c:v>
                </c:pt>
                <c:pt idx="23">
                  <c:v>97.227753101546938</c:v>
                </c:pt>
                <c:pt idx="24">
                  <c:v>98.460713738704229</c:v>
                </c:pt>
                <c:pt idx="25">
                  <c:v>97.250727523357313</c:v>
                </c:pt>
                <c:pt idx="26">
                  <c:v>96.071373870424253</c:v>
                </c:pt>
                <c:pt idx="27">
                  <c:v>97.449839179047316</c:v>
                </c:pt>
                <c:pt idx="28">
                  <c:v>97.832746209220389</c:v>
                </c:pt>
                <c:pt idx="29">
                  <c:v>98.345841629652298</c:v>
                </c:pt>
                <c:pt idx="30">
                  <c:v>99.134630111808832</c:v>
                </c:pt>
                <c:pt idx="31">
                  <c:v>98.246285801807304</c:v>
                </c:pt>
                <c:pt idx="32">
                  <c:v>99.157604533619221</c:v>
                </c:pt>
                <c:pt idx="33">
                  <c:v>97.748506662582315</c:v>
                </c:pt>
                <c:pt idx="34">
                  <c:v>97.14351355490885</c:v>
                </c:pt>
                <c:pt idx="35">
                  <c:v>95.129422576198479</c:v>
                </c:pt>
                <c:pt idx="36">
                  <c:v>97.273701945167701</c:v>
                </c:pt>
                <c:pt idx="37">
                  <c:v>97.618318272323464</c:v>
                </c:pt>
                <c:pt idx="38">
                  <c:v>95.642517996630403</c:v>
                </c:pt>
                <c:pt idx="39">
                  <c:v>97.426864757236928</c:v>
                </c:pt>
                <c:pt idx="40">
                  <c:v>96.852504211977319</c:v>
                </c:pt>
                <c:pt idx="41">
                  <c:v>98.805330065860005</c:v>
                </c:pt>
                <c:pt idx="42">
                  <c:v>94.126206157145035</c:v>
                </c:pt>
                <c:pt idx="43">
                  <c:v>95.696124980854634</c:v>
                </c:pt>
                <c:pt idx="44">
                  <c:v>94.69290856180119</c:v>
                </c:pt>
                <c:pt idx="45">
                  <c:v>93.276152550160802</c:v>
                </c:pt>
                <c:pt idx="46">
                  <c:v>93.413999081023121</c:v>
                </c:pt>
                <c:pt idx="47">
                  <c:v>92.977485066625803</c:v>
                </c:pt>
                <c:pt idx="48">
                  <c:v>94.087915454127725</c:v>
                </c:pt>
                <c:pt idx="49">
                  <c:v>93.32210139378158</c:v>
                </c:pt>
                <c:pt idx="50">
                  <c:v>95.558278449992329</c:v>
                </c:pt>
                <c:pt idx="51">
                  <c:v>93.551845611885426</c:v>
                </c:pt>
                <c:pt idx="52">
                  <c:v>93.773931689385819</c:v>
                </c:pt>
                <c:pt idx="53">
                  <c:v>97.932302037065384</c:v>
                </c:pt>
                <c:pt idx="54">
                  <c:v>97.043957727063855</c:v>
                </c:pt>
                <c:pt idx="55">
                  <c:v>95.405115637923103</c:v>
                </c:pt>
                <c:pt idx="56">
                  <c:v>96.209220401286558</c:v>
                </c:pt>
                <c:pt idx="57">
                  <c:v>96.45428090059734</c:v>
                </c:pt>
                <c:pt idx="58">
                  <c:v>96.017766886200022</c:v>
                </c:pt>
                <c:pt idx="59">
                  <c:v>95.856945933527328</c:v>
                </c:pt>
                <c:pt idx="60">
                  <c:v>96.079032011027707</c:v>
                </c:pt>
                <c:pt idx="61">
                  <c:v>99.126971971205379</c:v>
                </c:pt>
                <c:pt idx="62">
                  <c:v>98.35349977025578</c:v>
                </c:pt>
                <c:pt idx="63">
                  <c:v>100.55138612344922</c:v>
                </c:pt>
                <c:pt idx="64">
                  <c:v>102.87946086690152</c:v>
                </c:pt>
                <c:pt idx="65">
                  <c:v>103.27768417828152</c:v>
                </c:pt>
                <c:pt idx="66">
                  <c:v>101.8685863072446</c:v>
                </c:pt>
                <c:pt idx="67">
                  <c:v>101.86092816664112</c:v>
                </c:pt>
                <c:pt idx="68">
                  <c:v>103.02496553836728</c:v>
                </c:pt>
                <c:pt idx="69">
                  <c:v>101.76137233879612</c:v>
                </c:pt>
                <c:pt idx="70">
                  <c:v>101.74605605758921</c:v>
                </c:pt>
                <c:pt idx="71">
                  <c:v>102.61142594578037</c:v>
                </c:pt>
                <c:pt idx="72">
                  <c:v>102.27446775922806</c:v>
                </c:pt>
                <c:pt idx="73">
                  <c:v>100.36759074896615</c:v>
                </c:pt>
                <c:pt idx="74">
                  <c:v>101.7077653545719</c:v>
                </c:pt>
                <c:pt idx="75">
                  <c:v>100.68157451370807</c:v>
                </c:pt>
                <c:pt idx="76">
                  <c:v>102.26680961862458</c:v>
                </c:pt>
                <c:pt idx="77">
                  <c:v>102.47357941491806</c:v>
                </c:pt>
                <c:pt idx="78">
                  <c:v>101.30188390258846</c:v>
                </c:pt>
                <c:pt idx="79">
                  <c:v>99.617092969826928</c:v>
                </c:pt>
                <c:pt idx="80">
                  <c:v>100.84239546638076</c:v>
                </c:pt>
                <c:pt idx="81">
                  <c:v>101.04150712207074</c:v>
                </c:pt>
                <c:pt idx="82">
                  <c:v>102.6650329300046</c:v>
                </c:pt>
                <c:pt idx="83">
                  <c:v>101.55460254250268</c:v>
                </c:pt>
                <c:pt idx="84">
                  <c:v>102.87180272629806</c:v>
                </c:pt>
                <c:pt idx="85">
                  <c:v>103.69888191147187</c:v>
                </c:pt>
                <c:pt idx="86">
                  <c:v>105.36069842242304</c:v>
                </c:pt>
                <c:pt idx="87">
                  <c:v>106.08056363914842</c:v>
                </c:pt>
                <c:pt idx="88">
                  <c:v>105.55981007811303</c:v>
                </c:pt>
                <c:pt idx="89">
                  <c:v>105.3683565630265</c:v>
                </c:pt>
                <c:pt idx="90">
                  <c:v>105.9810078113034</c:v>
                </c:pt>
                <c:pt idx="91">
                  <c:v>105.16924490733651</c:v>
                </c:pt>
                <c:pt idx="92">
                  <c:v>104.95481697043958</c:v>
                </c:pt>
                <c:pt idx="93">
                  <c:v>105.82018685863073</c:v>
                </c:pt>
                <c:pt idx="94">
                  <c:v>106.03461479552765</c:v>
                </c:pt>
                <c:pt idx="95">
                  <c:v>104.87057742380148</c:v>
                </c:pt>
                <c:pt idx="96">
                  <c:v>105.2688007351815</c:v>
                </c:pt>
                <c:pt idx="97">
                  <c:v>105.60575892173381</c:v>
                </c:pt>
                <c:pt idx="98">
                  <c:v>105.1845611885434</c:v>
                </c:pt>
                <c:pt idx="99">
                  <c:v>107.74238015009954</c:v>
                </c:pt>
                <c:pt idx="100">
                  <c:v>106.40220554449378</c:v>
                </c:pt>
                <c:pt idx="101">
                  <c:v>106.76979629345993</c:v>
                </c:pt>
                <c:pt idx="102">
                  <c:v>106.51707765354573</c:v>
                </c:pt>
                <c:pt idx="103">
                  <c:v>108.21718486751415</c:v>
                </c:pt>
                <c:pt idx="104">
                  <c:v>109.6186245979476</c:v>
                </c:pt>
                <c:pt idx="105">
                  <c:v>109.98621534691375</c:v>
                </c:pt>
                <c:pt idx="106">
                  <c:v>109.48843620768875</c:v>
                </c:pt>
                <c:pt idx="107">
                  <c:v>110.23893398682799</c:v>
                </c:pt>
                <c:pt idx="108">
                  <c:v>110.63715729820798</c:v>
                </c:pt>
                <c:pt idx="109">
                  <c:v>110.32317353346606</c:v>
                </c:pt>
                <c:pt idx="110">
                  <c:v>110.08577117475875</c:v>
                </c:pt>
                <c:pt idx="111">
                  <c:v>110.43038750191452</c:v>
                </c:pt>
                <c:pt idx="112">
                  <c:v>109.51906877010261</c:v>
                </c:pt>
                <c:pt idx="113">
                  <c:v>110.56823403277683</c:v>
                </c:pt>
                <c:pt idx="114">
                  <c:v>112.13049471588296</c:v>
                </c:pt>
                <c:pt idx="115">
                  <c:v>111.16556899984683</c:v>
                </c:pt>
                <c:pt idx="116">
                  <c:v>110.86690151631184</c:v>
                </c:pt>
                <c:pt idx="117">
                  <c:v>111.7858783887272</c:v>
                </c:pt>
                <c:pt idx="118">
                  <c:v>111.77056210752028</c:v>
                </c:pt>
                <c:pt idx="119">
                  <c:v>111.14259457803644</c:v>
                </c:pt>
                <c:pt idx="120">
                  <c:v>115.73747894011332</c:v>
                </c:pt>
                <c:pt idx="121">
                  <c:v>118.85434216572214</c:v>
                </c:pt>
                <c:pt idx="122">
                  <c:v>118.21105835503141</c:v>
                </c:pt>
                <c:pt idx="123">
                  <c:v>119.59718180425791</c:v>
                </c:pt>
                <c:pt idx="124">
                  <c:v>117.68264665339254</c:v>
                </c:pt>
                <c:pt idx="125">
                  <c:v>117.64435595037523</c:v>
                </c:pt>
                <c:pt idx="126">
                  <c:v>116.58753254709755</c:v>
                </c:pt>
                <c:pt idx="127">
                  <c:v>118.14213508960023</c:v>
                </c:pt>
                <c:pt idx="128">
                  <c:v>117.87410016847907</c:v>
                </c:pt>
                <c:pt idx="129">
                  <c:v>118.18808393322102</c:v>
                </c:pt>
                <c:pt idx="130">
                  <c:v>117.96599785572062</c:v>
                </c:pt>
                <c:pt idx="131">
                  <c:v>118.33358860468677</c:v>
                </c:pt>
                <c:pt idx="132">
                  <c:v>118.02726298054831</c:v>
                </c:pt>
                <c:pt idx="133">
                  <c:v>116.06677898606218</c:v>
                </c:pt>
                <c:pt idx="134">
                  <c:v>116.26589064175216</c:v>
                </c:pt>
                <c:pt idx="135">
                  <c:v>118.10384438658292</c:v>
                </c:pt>
                <c:pt idx="136">
                  <c:v>118.44846071373868</c:v>
                </c:pt>
                <c:pt idx="137">
                  <c:v>117.48353499770255</c:v>
                </c:pt>
                <c:pt idx="138">
                  <c:v>119.94179813141368</c:v>
                </c:pt>
                <c:pt idx="139">
                  <c:v>120.03369581865522</c:v>
                </c:pt>
                <c:pt idx="140">
                  <c:v>120.68463776994945</c:v>
                </c:pt>
                <c:pt idx="141">
                  <c:v>121.32026344003674</c:v>
                </c:pt>
                <c:pt idx="142">
                  <c:v>121.09051922193291</c:v>
                </c:pt>
                <c:pt idx="143">
                  <c:v>124.65921274314596</c:v>
                </c:pt>
                <c:pt idx="144">
                  <c:v>125.40205238168171</c:v>
                </c:pt>
                <c:pt idx="145">
                  <c:v>124.95022208607749</c:v>
                </c:pt>
                <c:pt idx="146">
                  <c:v>122.14734262521058</c:v>
                </c:pt>
                <c:pt idx="147">
                  <c:v>121.98652167253789</c:v>
                </c:pt>
                <c:pt idx="148">
                  <c:v>122.34645428090059</c:v>
                </c:pt>
                <c:pt idx="149">
                  <c:v>121.95588911012405</c:v>
                </c:pt>
                <c:pt idx="150">
                  <c:v>122.33879614029712</c:v>
                </c:pt>
                <c:pt idx="151">
                  <c:v>123.01271251340174</c:v>
                </c:pt>
                <c:pt idx="152">
                  <c:v>123.52580793383365</c:v>
                </c:pt>
                <c:pt idx="153">
                  <c:v>124.06187777607596</c:v>
                </c:pt>
                <c:pt idx="154">
                  <c:v>124.8276918364221</c:v>
                </c:pt>
                <c:pt idx="155">
                  <c:v>123.08163577883289</c:v>
                </c:pt>
                <c:pt idx="156">
                  <c:v>121.84101700107213</c:v>
                </c:pt>
                <c:pt idx="157">
                  <c:v>123.18119160667788</c:v>
                </c:pt>
                <c:pt idx="158">
                  <c:v>125.93812222392403</c:v>
                </c:pt>
                <c:pt idx="159">
                  <c:v>128.67973655996323</c:v>
                </c:pt>
                <c:pt idx="160">
                  <c:v>128.90948077806706</c:v>
                </c:pt>
                <c:pt idx="161">
                  <c:v>130.41813447694898</c:v>
                </c:pt>
                <c:pt idx="162">
                  <c:v>132.02634400367589</c:v>
                </c:pt>
                <c:pt idx="163">
                  <c:v>131.20692295910553</c:v>
                </c:pt>
                <c:pt idx="164">
                  <c:v>132.11824169091744</c:v>
                </c:pt>
                <c:pt idx="165">
                  <c:v>133.14443253178126</c:v>
                </c:pt>
                <c:pt idx="166">
                  <c:v>132.59304640833201</c:v>
                </c:pt>
                <c:pt idx="167">
                  <c:v>132.60070454893551</c:v>
                </c:pt>
                <c:pt idx="168">
                  <c:v>131.69704395772706</c:v>
                </c:pt>
                <c:pt idx="169">
                  <c:v>131.42135089600245</c:v>
                </c:pt>
                <c:pt idx="170">
                  <c:v>130.44110889875938</c:v>
                </c:pt>
                <c:pt idx="171">
                  <c:v>129.74421810384436</c:v>
                </c:pt>
                <c:pt idx="172">
                  <c:v>129.93567161893088</c:v>
                </c:pt>
                <c:pt idx="173">
                  <c:v>129.2847296676367</c:v>
                </c:pt>
                <c:pt idx="174">
                  <c:v>129.522132026344</c:v>
                </c:pt>
                <c:pt idx="175">
                  <c:v>129.04732730892937</c:v>
                </c:pt>
                <c:pt idx="176">
                  <c:v>130.81635778832899</c:v>
                </c:pt>
                <c:pt idx="177">
                  <c:v>131.3524276305713</c:v>
                </c:pt>
                <c:pt idx="178">
                  <c:v>132.14887425333129</c:v>
                </c:pt>
                <c:pt idx="179">
                  <c:v>132.16419053453819</c:v>
                </c:pt>
                <c:pt idx="180">
                  <c:v>132.28672078419359</c:v>
                </c:pt>
                <c:pt idx="181">
                  <c:v>132.17950681574513</c:v>
                </c:pt>
                <c:pt idx="182">
                  <c:v>133.32056976566088</c:v>
                </c:pt>
                <c:pt idx="183">
                  <c:v>132.3250114872109</c:v>
                </c:pt>
                <c:pt idx="184">
                  <c:v>130.17307397763821</c:v>
                </c:pt>
                <c:pt idx="185">
                  <c:v>128.47296676366977</c:v>
                </c:pt>
                <c:pt idx="186">
                  <c:v>129.63700413539593</c:v>
                </c:pt>
                <c:pt idx="187">
                  <c:v>127.81436667177208</c:v>
                </c:pt>
                <c:pt idx="188">
                  <c:v>128.55720631030783</c:v>
                </c:pt>
                <c:pt idx="189">
                  <c:v>127.73778526573747</c:v>
                </c:pt>
                <c:pt idx="190">
                  <c:v>129.63700413539593</c:v>
                </c:pt>
                <c:pt idx="191">
                  <c:v>126.54311533159748</c:v>
                </c:pt>
                <c:pt idx="192">
                  <c:v>127.03323633021901</c:v>
                </c:pt>
                <c:pt idx="193">
                  <c:v>128.22790626435901</c:v>
                </c:pt>
                <c:pt idx="194">
                  <c:v>128.48062490427324</c:v>
                </c:pt>
                <c:pt idx="195">
                  <c:v>129.00903660591209</c:v>
                </c:pt>
                <c:pt idx="196">
                  <c:v>128.18961556134167</c:v>
                </c:pt>
                <c:pt idx="197">
                  <c:v>127.60759687547862</c:v>
                </c:pt>
                <c:pt idx="198">
                  <c:v>127.69949456272016</c:v>
                </c:pt>
                <c:pt idx="199">
                  <c:v>127.01792004901209</c:v>
                </c:pt>
                <c:pt idx="200">
                  <c:v>127.88328993720324</c:v>
                </c:pt>
                <c:pt idx="201">
                  <c:v>126.68096186245977</c:v>
                </c:pt>
                <c:pt idx="202">
                  <c:v>126.48950834737323</c:v>
                </c:pt>
                <c:pt idx="203">
                  <c:v>127.09450145504671</c:v>
                </c:pt>
                <c:pt idx="204">
                  <c:v>127.66886200030632</c:v>
                </c:pt>
                <c:pt idx="205">
                  <c:v>127.92158064022054</c:v>
                </c:pt>
                <c:pt idx="206">
                  <c:v>127.47740848521978</c:v>
                </c:pt>
                <c:pt idx="207">
                  <c:v>127.57696431306478</c:v>
                </c:pt>
                <c:pt idx="208">
                  <c:v>124.76642671159442</c:v>
                </c:pt>
                <c:pt idx="209">
                  <c:v>125.65477102159595</c:v>
                </c:pt>
                <c:pt idx="210">
                  <c:v>123.21948230969519</c:v>
                </c:pt>
                <c:pt idx="211">
                  <c:v>122.12436820340019</c:v>
                </c:pt>
                <c:pt idx="212">
                  <c:v>122.44601010874558</c:v>
                </c:pt>
                <c:pt idx="213">
                  <c:v>119.7426864757237</c:v>
                </c:pt>
                <c:pt idx="214">
                  <c:v>118.44846071373868</c:v>
                </c:pt>
                <c:pt idx="215">
                  <c:v>114.19053453821412</c:v>
                </c:pt>
                <c:pt idx="216">
                  <c:v>114.9103997549395</c:v>
                </c:pt>
                <c:pt idx="217">
                  <c:v>117.95833971511715</c:v>
                </c:pt>
                <c:pt idx="218">
                  <c:v>117.52182570071984</c:v>
                </c:pt>
                <c:pt idx="219">
                  <c:v>118.33358860468677</c:v>
                </c:pt>
                <c:pt idx="220">
                  <c:v>117.82049318425484</c:v>
                </c:pt>
                <c:pt idx="221">
                  <c:v>118.55567468218715</c:v>
                </c:pt>
                <c:pt idx="222">
                  <c:v>116.80961862459793</c:v>
                </c:pt>
                <c:pt idx="223">
                  <c:v>117.491193138306</c:v>
                </c:pt>
                <c:pt idx="224">
                  <c:v>117.56777454434062</c:v>
                </c:pt>
                <c:pt idx="225">
                  <c:v>117.78220248123756</c:v>
                </c:pt>
                <c:pt idx="226">
                  <c:v>118.41017001072139</c:v>
                </c:pt>
                <c:pt idx="227">
                  <c:v>119.51294225761984</c:v>
                </c:pt>
                <c:pt idx="228">
                  <c:v>118.91560729054984</c:v>
                </c:pt>
                <c:pt idx="229">
                  <c:v>119.68907949149946</c:v>
                </c:pt>
                <c:pt idx="230">
                  <c:v>118.04257926175524</c:v>
                </c:pt>
                <c:pt idx="231">
                  <c:v>119.4210445703783</c:v>
                </c:pt>
                <c:pt idx="232">
                  <c:v>119.15300964925714</c:v>
                </c:pt>
                <c:pt idx="233">
                  <c:v>119.92648185020676</c:v>
                </c:pt>
                <c:pt idx="234">
                  <c:v>121.97120539133097</c:v>
                </c:pt>
                <c:pt idx="235">
                  <c:v>122.97442181038443</c:v>
                </c:pt>
                <c:pt idx="236">
                  <c:v>121.81804257926174</c:v>
                </c:pt>
                <c:pt idx="237">
                  <c:v>120.37831214581098</c:v>
                </c:pt>
                <c:pt idx="238">
                  <c:v>119.2219329146883</c:v>
                </c:pt>
                <c:pt idx="239">
                  <c:v>119.45167713279214</c:v>
                </c:pt>
                <c:pt idx="240">
                  <c:v>119.92648185020676</c:v>
                </c:pt>
                <c:pt idx="241">
                  <c:v>121.98652167253789</c:v>
                </c:pt>
                <c:pt idx="242">
                  <c:v>121.86399142288251</c:v>
                </c:pt>
                <c:pt idx="243">
                  <c:v>122.58385663960789</c:v>
                </c:pt>
                <c:pt idx="244">
                  <c:v>123.57175677745442</c:v>
                </c:pt>
                <c:pt idx="245">
                  <c:v>123.73257773012712</c:v>
                </c:pt>
                <c:pt idx="246">
                  <c:v>122.50727523357328</c:v>
                </c:pt>
                <c:pt idx="247">
                  <c:v>113.90718333588606</c:v>
                </c:pt>
                <c:pt idx="248">
                  <c:v>112.3832133557972</c:v>
                </c:pt>
                <c:pt idx="249">
                  <c:v>114.06034614795526</c:v>
                </c:pt>
                <c:pt idx="250">
                  <c:v>115.19375095726755</c:v>
                </c:pt>
                <c:pt idx="251">
                  <c:v>128.34277837341094</c:v>
                </c:pt>
                <c:pt idx="252">
                  <c:v>132.40925103384896</c:v>
                </c:pt>
                <c:pt idx="253">
                  <c:v>133.71879307704089</c:v>
                </c:pt>
                <c:pt idx="254">
                  <c:v>135.51079797825085</c:v>
                </c:pt>
                <c:pt idx="255">
                  <c:v>131.14565783427784</c:v>
                </c:pt>
                <c:pt idx="256">
                  <c:v>133.54265584316127</c:v>
                </c:pt>
                <c:pt idx="257">
                  <c:v>135.48016541583704</c:v>
                </c:pt>
                <c:pt idx="258">
                  <c:v>134.87517230816357</c:v>
                </c:pt>
                <c:pt idx="259">
                  <c:v>134.93643743299123</c:v>
                </c:pt>
                <c:pt idx="260">
                  <c:v>137.01945167713276</c:v>
                </c:pt>
                <c:pt idx="261">
                  <c:v>136.10047480471741</c:v>
                </c:pt>
                <c:pt idx="262">
                  <c:v>138.45918211058355</c:v>
                </c:pt>
                <c:pt idx="263">
                  <c:v>137.86184714351356</c:v>
                </c:pt>
                <c:pt idx="264">
                  <c:v>138.267728595497</c:v>
                </c:pt>
                <c:pt idx="265">
                  <c:v>136.89692142747737</c:v>
                </c:pt>
                <c:pt idx="266">
                  <c:v>137.30280287946084</c:v>
                </c:pt>
                <c:pt idx="267">
                  <c:v>138.49747281360084</c:v>
                </c:pt>
                <c:pt idx="268">
                  <c:v>140.37371726144892</c:v>
                </c:pt>
                <c:pt idx="269">
                  <c:v>140.81023127584621</c:v>
                </c:pt>
                <c:pt idx="270">
                  <c:v>140.86383826007042</c:v>
                </c:pt>
                <c:pt idx="271">
                  <c:v>138.76550773472198</c:v>
                </c:pt>
                <c:pt idx="272">
                  <c:v>138.99525195282584</c:v>
                </c:pt>
                <c:pt idx="273">
                  <c:v>136.46806555368354</c:v>
                </c:pt>
                <c:pt idx="274">
                  <c:v>135.19681421350893</c:v>
                </c:pt>
                <c:pt idx="275">
                  <c:v>134.95941185480163</c:v>
                </c:pt>
                <c:pt idx="276">
                  <c:v>137.60912850359932</c:v>
                </c:pt>
                <c:pt idx="277">
                  <c:v>139.68448460713739</c:v>
                </c:pt>
                <c:pt idx="278">
                  <c:v>141.07060805636391</c:v>
                </c:pt>
                <c:pt idx="279">
                  <c:v>143.94241078266197</c:v>
                </c:pt>
                <c:pt idx="280">
                  <c:v>141.56072905498542</c:v>
                </c:pt>
                <c:pt idx="281">
                  <c:v>143.89646193904119</c:v>
                </c:pt>
                <c:pt idx="282">
                  <c:v>143.2148874253331</c:v>
                </c:pt>
                <c:pt idx="283">
                  <c:v>142.02021749119311</c:v>
                </c:pt>
                <c:pt idx="284">
                  <c:v>140.99402665032929</c:v>
                </c:pt>
                <c:pt idx="285">
                  <c:v>141.4075662429162</c:v>
                </c:pt>
                <c:pt idx="286">
                  <c:v>141.05529177515697</c:v>
                </c:pt>
                <c:pt idx="287">
                  <c:v>144.77714810843926</c:v>
                </c:pt>
                <c:pt idx="288">
                  <c:v>146.93674375861542</c:v>
                </c:pt>
                <c:pt idx="289">
                  <c:v>149.80088834431001</c:v>
                </c:pt>
                <c:pt idx="290">
                  <c:v>148.22331137999694</c:v>
                </c:pt>
                <c:pt idx="291">
                  <c:v>145.84928779292386</c:v>
                </c:pt>
                <c:pt idx="292">
                  <c:v>146.5002297442181</c:v>
                </c:pt>
                <c:pt idx="293">
                  <c:v>145.7650482462858</c:v>
                </c:pt>
                <c:pt idx="294">
                  <c:v>146.32409251033846</c:v>
                </c:pt>
                <c:pt idx="295">
                  <c:v>146.71465768111503</c:v>
                </c:pt>
                <c:pt idx="296">
                  <c:v>145.20600398223311</c:v>
                </c:pt>
                <c:pt idx="297">
                  <c:v>146.22453668249346</c:v>
                </c:pt>
                <c:pt idx="298">
                  <c:v>149.19589523663652</c:v>
                </c:pt>
                <c:pt idx="299">
                  <c:v>149.87746975034463</c:v>
                </c:pt>
                <c:pt idx="300">
                  <c:v>148.21565323939345</c:v>
                </c:pt>
                <c:pt idx="301">
                  <c:v>149.14994639301574</c:v>
                </c:pt>
                <c:pt idx="302">
                  <c:v>147.58768570990961</c:v>
                </c:pt>
                <c:pt idx="303">
                  <c:v>148.79767192525654</c:v>
                </c:pt>
                <c:pt idx="304">
                  <c:v>146.67636697809769</c:v>
                </c:pt>
                <c:pt idx="305">
                  <c:v>147.50344616327155</c:v>
                </c:pt>
                <c:pt idx="306">
                  <c:v>148.53729514473886</c:v>
                </c:pt>
                <c:pt idx="307">
                  <c:v>147.64129269413385</c:v>
                </c:pt>
                <c:pt idx="308">
                  <c:v>149.1422882524123</c:v>
                </c:pt>
                <c:pt idx="309">
                  <c:v>152.61142594578035</c:v>
                </c:pt>
                <c:pt idx="310">
                  <c:v>152.74161433603919</c:v>
                </c:pt>
                <c:pt idx="311">
                  <c:v>152.4046561494869</c:v>
                </c:pt>
                <c:pt idx="312">
                  <c:v>152.12130494715882</c:v>
                </c:pt>
                <c:pt idx="313">
                  <c:v>152.29744218103843</c:v>
                </c:pt>
                <c:pt idx="314">
                  <c:v>153.43084699035072</c:v>
                </c:pt>
                <c:pt idx="315">
                  <c:v>154.07413080104149</c:v>
                </c:pt>
                <c:pt idx="316">
                  <c:v>155.14627048552609</c:v>
                </c:pt>
                <c:pt idx="317">
                  <c:v>157.52795221320261</c:v>
                </c:pt>
                <c:pt idx="318">
                  <c:v>160.77500382907027</c:v>
                </c:pt>
                <c:pt idx="319">
                  <c:v>162.28365752795219</c:v>
                </c:pt>
                <c:pt idx="320">
                  <c:v>162.85801807321181</c:v>
                </c:pt>
                <c:pt idx="321">
                  <c:v>164.84913463011179</c:v>
                </c:pt>
                <c:pt idx="322">
                  <c:v>164.1522438351968</c:v>
                </c:pt>
                <c:pt idx="323">
                  <c:v>166.16633481390716</c:v>
                </c:pt>
                <c:pt idx="324">
                  <c:v>167.04702098330523</c:v>
                </c:pt>
                <c:pt idx="325">
                  <c:v>167.33037218563331</c:v>
                </c:pt>
                <c:pt idx="326">
                  <c:v>168.07321182416908</c:v>
                </c:pt>
                <c:pt idx="327">
                  <c:v>167.192525654771</c:v>
                </c:pt>
                <c:pt idx="328">
                  <c:v>167.57543268494408</c:v>
                </c:pt>
                <c:pt idx="329">
                  <c:v>166.97043957727061</c:v>
                </c:pt>
                <c:pt idx="330">
                  <c:v>166.77132792158062</c:v>
                </c:pt>
                <c:pt idx="331">
                  <c:v>164.94103231735332</c:v>
                </c:pt>
                <c:pt idx="332">
                  <c:v>163.6544646959718</c:v>
                </c:pt>
                <c:pt idx="333">
                  <c:v>162.12283657527951</c:v>
                </c:pt>
                <c:pt idx="334">
                  <c:v>163.30984836881603</c:v>
                </c:pt>
                <c:pt idx="335">
                  <c:v>161.96201562260683</c:v>
                </c:pt>
                <c:pt idx="336">
                  <c:v>162.06922959105526</c:v>
                </c:pt>
                <c:pt idx="337">
                  <c:v>160.94348292234645</c:v>
                </c:pt>
                <c:pt idx="338">
                  <c:v>163.66978097717873</c:v>
                </c:pt>
                <c:pt idx="339">
                  <c:v>161.82416909174449</c:v>
                </c:pt>
                <c:pt idx="340">
                  <c:v>158.61540817889414</c:v>
                </c:pt>
                <c:pt idx="341">
                  <c:v>159.94792464389647</c:v>
                </c:pt>
                <c:pt idx="342">
                  <c:v>159.24337570837798</c:v>
                </c:pt>
                <c:pt idx="343">
                  <c:v>156.93827538673608</c:v>
                </c:pt>
                <c:pt idx="344">
                  <c:v>154.75570531474958</c:v>
                </c:pt>
                <c:pt idx="345">
                  <c:v>155.04671465768112</c:v>
                </c:pt>
                <c:pt idx="346">
                  <c:v>154.79399601776686</c:v>
                </c:pt>
                <c:pt idx="347">
                  <c:v>154.99310767345688</c:v>
                </c:pt>
                <c:pt idx="348">
                  <c:v>153.34660744371266</c:v>
                </c:pt>
                <c:pt idx="349">
                  <c:v>154.57190994026649</c:v>
                </c:pt>
                <c:pt idx="350">
                  <c:v>154.74038903354264</c:v>
                </c:pt>
                <c:pt idx="351">
                  <c:v>152.14427936896919</c:v>
                </c:pt>
                <c:pt idx="352">
                  <c:v>153.49977025578187</c:v>
                </c:pt>
                <c:pt idx="353">
                  <c:v>156.07290549854497</c:v>
                </c:pt>
                <c:pt idx="354">
                  <c:v>156.14182876397609</c:v>
                </c:pt>
                <c:pt idx="355">
                  <c:v>157.46668708837493</c:v>
                </c:pt>
                <c:pt idx="356">
                  <c:v>155.95803338949301</c:v>
                </c:pt>
                <c:pt idx="357">
                  <c:v>155.43727982845763</c:v>
                </c:pt>
                <c:pt idx="358">
                  <c:v>153.76780517690304</c:v>
                </c:pt>
                <c:pt idx="359">
                  <c:v>152.61908408638379</c:v>
                </c:pt>
                <c:pt idx="360">
                  <c:v>153.20110277224691</c:v>
                </c:pt>
                <c:pt idx="361">
                  <c:v>153.20110277224691</c:v>
                </c:pt>
                <c:pt idx="362">
                  <c:v>152.8794608669015</c:v>
                </c:pt>
                <c:pt idx="363">
                  <c:v>156.01164037371723</c:v>
                </c:pt>
                <c:pt idx="364">
                  <c:v>156.9918823709603</c:v>
                </c:pt>
                <c:pt idx="365">
                  <c:v>155.52151937509572</c:v>
                </c:pt>
                <c:pt idx="366">
                  <c:v>154.83994486138764</c:v>
                </c:pt>
                <c:pt idx="367">
                  <c:v>153.84438658293763</c:v>
                </c:pt>
                <c:pt idx="368">
                  <c:v>152.81053760147034</c:v>
                </c:pt>
                <c:pt idx="369">
                  <c:v>153.66824934905802</c:v>
                </c:pt>
                <c:pt idx="370">
                  <c:v>153.96691683259306</c:v>
                </c:pt>
                <c:pt idx="371">
                  <c:v>144.13386429774852</c:v>
                </c:pt>
                <c:pt idx="372">
                  <c:v>149.71664879767189</c:v>
                </c:pt>
                <c:pt idx="373">
                  <c:v>149.57114412620612</c:v>
                </c:pt>
                <c:pt idx="374">
                  <c:v>150.09189768724153</c:v>
                </c:pt>
                <c:pt idx="375">
                  <c:v>150.45948843620766</c:v>
                </c:pt>
                <c:pt idx="376">
                  <c:v>149.77791392249961</c:v>
                </c:pt>
                <c:pt idx="377">
                  <c:v>148.63685097258386</c:v>
                </c:pt>
                <c:pt idx="378">
                  <c:v>151.095114106295</c:v>
                </c:pt>
                <c:pt idx="379">
                  <c:v>150.30632562413845</c:v>
                </c:pt>
                <c:pt idx="380">
                  <c:v>146.38535763516617</c:v>
                </c:pt>
                <c:pt idx="381">
                  <c:v>145.7650482462858</c:v>
                </c:pt>
                <c:pt idx="382">
                  <c:v>149.70899065706845</c:v>
                </c:pt>
                <c:pt idx="383">
                  <c:v>150.04594884362078</c:v>
                </c:pt>
                <c:pt idx="384">
                  <c:v>150.12253024965537</c:v>
                </c:pt>
                <c:pt idx="385">
                  <c:v>149.52519528258537</c:v>
                </c:pt>
                <c:pt idx="386">
                  <c:v>151.20232807474343</c:v>
                </c:pt>
                <c:pt idx="387">
                  <c:v>150.34461632715573</c:v>
                </c:pt>
                <c:pt idx="388">
                  <c:v>148.62919283198039</c:v>
                </c:pt>
                <c:pt idx="389">
                  <c:v>149.95405115637922</c:v>
                </c:pt>
                <c:pt idx="390">
                  <c:v>148.79001378465307</c:v>
                </c:pt>
                <c:pt idx="391">
                  <c:v>148.40710675448</c:v>
                </c:pt>
                <c:pt idx="392">
                  <c:v>146.40833205697658</c:v>
                </c:pt>
                <c:pt idx="393">
                  <c:v>144.60866901516312</c:v>
                </c:pt>
                <c:pt idx="394">
                  <c:v>145.41277377852654</c:v>
                </c:pt>
                <c:pt idx="395">
                  <c:v>147.42686475723693</c:v>
                </c:pt>
                <c:pt idx="396">
                  <c:v>148.16204625516923</c:v>
                </c:pt>
                <c:pt idx="397">
                  <c:v>149.15760453361924</c:v>
                </c:pt>
                <c:pt idx="398">
                  <c:v>150.6126512482769</c:v>
                </c:pt>
                <c:pt idx="399">
                  <c:v>150.68923265431152</c:v>
                </c:pt>
                <c:pt idx="400">
                  <c:v>149.76259764129267</c:v>
                </c:pt>
                <c:pt idx="401">
                  <c:v>142.42609894317658</c:v>
                </c:pt>
                <c:pt idx="402">
                  <c:v>143.32975953438503</c:v>
                </c:pt>
                <c:pt idx="403">
                  <c:v>142.64818502067698</c:v>
                </c:pt>
                <c:pt idx="404">
                  <c:v>142.88558737938428</c:v>
                </c:pt>
                <c:pt idx="405">
                  <c:v>142.08914075662426</c:v>
                </c:pt>
                <c:pt idx="406">
                  <c:v>143.08469903507429</c:v>
                </c:pt>
                <c:pt idx="407">
                  <c:v>142.66350130188388</c:v>
                </c:pt>
                <c:pt idx="408">
                  <c:v>143.18425486291926</c:v>
                </c:pt>
                <c:pt idx="409">
                  <c:v>143.48292234645427</c:v>
                </c:pt>
                <c:pt idx="410">
                  <c:v>141.84408025731352</c:v>
                </c:pt>
                <c:pt idx="411">
                  <c:v>142.56394547403889</c:v>
                </c:pt>
                <c:pt idx="412">
                  <c:v>146.68402511870116</c:v>
                </c:pt>
                <c:pt idx="413">
                  <c:v>147.77913922499616</c:v>
                </c:pt>
                <c:pt idx="414">
                  <c:v>146.56149486904576</c:v>
                </c:pt>
                <c:pt idx="415">
                  <c:v>147.72553224077194</c:v>
                </c:pt>
                <c:pt idx="416">
                  <c:v>148.01654158370346</c:v>
                </c:pt>
                <c:pt idx="417">
                  <c:v>149.24184408025729</c:v>
                </c:pt>
                <c:pt idx="418">
                  <c:v>152.70332363302188</c:v>
                </c:pt>
                <c:pt idx="419">
                  <c:v>151.92985143207227</c:v>
                </c:pt>
                <c:pt idx="420">
                  <c:v>151.74605605758921</c:v>
                </c:pt>
                <c:pt idx="421">
                  <c:v>151.84561188543421</c:v>
                </c:pt>
                <c:pt idx="422">
                  <c:v>151.15637923112266</c:v>
                </c:pt>
                <c:pt idx="423">
                  <c:v>152.00643283810692</c:v>
                </c:pt>
                <c:pt idx="424">
                  <c:v>152.5425026803492</c:v>
                </c:pt>
                <c:pt idx="425">
                  <c:v>154.19666105069686</c:v>
                </c:pt>
                <c:pt idx="426">
                  <c:v>154.43406340940419</c:v>
                </c:pt>
                <c:pt idx="427">
                  <c:v>155.93505896768264</c:v>
                </c:pt>
                <c:pt idx="428">
                  <c:v>155.83550313983764</c:v>
                </c:pt>
                <c:pt idx="429">
                  <c:v>155.33772400061264</c:v>
                </c:pt>
                <c:pt idx="430">
                  <c:v>157.4896615101853</c:v>
                </c:pt>
                <c:pt idx="431">
                  <c:v>157.84193597794456</c:v>
                </c:pt>
                <c:pt idx="432">
                  <c:v>158.2095267269107</c:v>
                </c:pt>
                <c:pt idx="433">
                  <c:v>159.45014550467144</c:v>
                </c:pt>
                <c:pt idx="434">
                  <c:v>163.83060192985141</c:v>
                </c:pt>
                <c:pt idx="435">
                  <c:v>163.84591821105835</c:v>
                </c:pt>
                <c:pt idx="436">
                  <c:v>163.53193444631643</c:v>
                </c:pt>
                <c:pt idx="437">
                  <c:v>163.88420891407566</c:v>
                </c:pt>
                <c:pt idx="438">
                  <c:v>164.46622759993872</c:v>
                </c:pt>
                <c:pt idx="439">
                  <c:v>163.1796599785572</c:v>
                </c:pt>
                <c:pt idx="440">
                  <c:v>163.24092510338488</c:v>
                </c:pt>
                <c:pt idx="441">
                  <c:v>164.65768111502527</c:v>
                </c:pt>
                <c:pt idx="442">
                  <c:v>164.13692755398986</c:v>
                </c:pt>
                <c:pt idx="443">
                  <c:v>161.44892020217489</c:v>
                </c:pt>
                <c:pt idx="444">
                  <c:v>159.62628273855105</c:v>
                </c:pt>
                <c:pt idx="445">
                  <c:v>157.16036146423647</c:v>
                </c:pt>
                <c:pt idx="446">
                  <c:v>156.16480318578647</c:v>
                </c:pt>
                <c:pt idx="447">
                  <c:v>159.0825547557053</c:v>
                </c:pt>
                <c:pt idx="448">
                  <c:v>158.40098024199722</c:v>
                </c:pt>
                <c:pt idx="449">
                  <c:v>160.33848981467298</c:v>
                </c:pt>
                <c:pt idx="450">
                  <c:v>160.00918976872413</c:v>
                </c:pt>
                <c:pt idx="451">
                  <c:v>157.849594118548</c:v>
                </c:pt>
                <c:pt idx="452">
                  <c:v>159.90197580027569</c:v>
                </c:pt>
                <c:pt idx="453">
                  <c:v>161.24215040588143</c:v>
                </c:pt>
                <c:pt idx="454">
                  <c:v>163.85357635166179</c:v>
                </c:pt>
                <c:pt idx="455">
                  <c:v>164.67299739623218</c:v>
                </c:pt>
                <c:pt idx="456">
                  <c:v>163.37877163424719</c:v>
                </c:pt>
                <c:pt idx="457">
                  <c:v>162.04625516924489</c:v>
                </c:pt>
                <c:pt idx="458">
                  <c:v>160.76734568846683</c:v>
                </c:pt>
                <c:pt idx="459">
                  <c:v>161.1502527186399</c:v>
                </c:pt>
                <c:pt idx="460">
                  <c:v>162.18410170010719</c:v>
                </c:pt>
                <c:pt idx="461">
                  <c:v>163.54725072752333</c:v>
                </c:pt>
                <c:pt idx="462">
                  <c:v>161.1502527186399</c:v>
                </c:pt>
                <c:pt idx="463">
                  <c:v>160.93582478174298</c:v>
                </c:pt>
                <c:pt idx="464">
                  <c:v>162.66656455812526</c:v>
                </c:pt>
                <c:pt idx="465">
                  <c:v>165.08653698881909</c:v>
                </c:pt>
                <c:pt idx="466">
                  <c:v>166.23525807933831</c:v>
                </c:pt>
                <c:pt idx="467">
                  <c:v>167.03936284270179</c:v>
                </c:pt>
                <c:pt idx="468">
                  <c:v>167.85112574666869</c:v>
                </c:pt>
                <c:pt idx="469">
                  <c:v>168.7624444784806</c:v>
                </c:pt>
                <c:pt idx="470">
                  <c:v>168.84668402511869</c:v>
                </c:pt>
                <c:pt idx="471">
                  <c:v>170.17154234951752</c:v>
                </c:pt>
                <c:pt idx="472">
                  <c:v>171.12880992495022</c:v>
                </c:pt>
                <c:pt idx="473">
                  <c:v>170.82248430081174</c:v>
                </c:pt>
                <c:pt idx="474">
                  <c:v>173.41093582478175</c:v>
                </c:pt>
                <c:pt idx="475">
                  <c:v>176.08362689538978</c:v>
                </c:pt>
                <c:pt idx="476">
                  <c:v>177.66886200030632</c:v>
                </c:pt>
                <c:pt idx="477">
                  <c:v>179.30770408944704</c:v>
                </c:pt>
                <c:pt idx="478">
                  <c:v>179.32302037065401</c:v>
                </c:pt>
                <c:pt idx="479">
                  <c:v>180.60192985143206</c:v>
                </c:pt>
                <c:pt idx="480">
                  <c:v>180.68616939807015</c:v>
                </c:pt>
                <c:pt idx="481">
                  <c:v>179.8744064941032</c:v>
                </c:pt>
                <c:pt idx="482">
                  <c:v>179.14688313677439</c:v>
                </c:pt>
                <c:pt idx="483">
                  <c:v>180.30326236789708</c:v>
                </c:pt>
                <c:pt idx="484">
                  <c:v>179.50681574513706</c:v>
                </c:pt>
                <c:pt idx="485">
                  <c:v>180.67851125746668</c:v>
                </c:pt>
                <c:pt idx="486">
                  <c:v>180.14244141522434</c:v>
                </c:pt>
                <c:pt idx="487">
                  <c:v>179.88206463470667</c:v>
                </c:pt>
                <c:pt idx="488">
                  <c:v>179.82079950987898</c:v>
                </c:pt>
                <c:pt idx="489">
                  <c:v>180.28794608669011</c:v>
                </c:pt>
                <c:pt idx="490">
                  <c:v>179.64466227599937</c:v>
                </c:pt>
                <c:pt idx="491">
                  <c:v>180.67851125746668</c:v>
                </c:pt>
                <c:pt idx="492">
                  <c:v>179.20049012099861</c:v>
                </c:pt>
                <c:pt idx="493">
                  <c:v>177.53101546944399</c:v>
                </c:pt>
                <c:pt idx="494">
                  <c:v>178.78695052841169</c:v>
                </c:pt>
                <c:pt idx="495">
                  <c:v>177.78373410935825</c:v>
                </c:pt>
                <c:pt idx="496">
                  <c:v>178.30448767039363</c:v>
                </c:pt>
                <c:pt idx="497">
                  <c:v>178.94011334048093</c:v>
                </c:pt>
                <c:pt idx="498">
                  <c:v>179.6370041353959</c:v>
                </c:pt>
                <c:pt idx="499">
                  <c:v>180.01991116556897</c:v>
                </c:pt>
                <c:pt idx="500">
                  <c:v>180.89293919436361</c:v>
                </c:pt>
                <c:pt idx="501">
                  <c:v>178.70271098177361</c:v>
                </c:pt>
                <c:pt idx="502">
                  <c:v>192.95451064481543</c:v>
                </c:pt>
                <c:pt idx="503">
                  <c:v>185.74820033695818</c:v>
                </c:pt>
                <c:pt idx="504">
                  <c:v>184.30081176290395</c:v>
                </c:pt>
                <c:pt idx="505">
                  <c:v>183.16740695359167</c:v>
                </c:pt>
                <c:pt idx="506">
                  <c:v>181.90381375402052</c:v>
                </c:pt>
                <c:pt idx="507">
                  <c:v>180.3951600551386</c:v>
                </c:pt>
                <c:pt idx="508">
                  <c:v>180.59427171082859</c:v>
                </c:pt>
                <c:pt idx="509">
                  <c:v>178.33512023280747</c:v>
                </c:pt>
                <c:pt idx="510">
                  <c:v>179.46852504211975</c:v>
                </c:pt>
                <c:pt idx="511">
                  <c:v>181.22223924031243</c:v>
                </c:pt>
                <c:pt idx="512">
                  <c:v>179.25409710522283</c:v>
                </c:pt>
                <c:pt idx="513">
                  <c:v>179.54510644815434</c:v>
                </c:pt>
                <c:pt idx="514">
                  <c:v>180.00459488436206</c:v>
                </c:pt>
                <c:pt idx="515">
                  <c:v>184.64542809005974</c:v>
                </c:pt>
                <c:pt idx="516">
                  <c:v>183.55031398376474</c:v>
                </c:pt>
                <c:pt idx="517">
                  <c:v>185.07428396385356</c:v>
                </c:pt>
                <c:pt idx="518">
                  <c:v>180.72446010108746</c:v>
                </c:pt>
                <c:pt idx="519">
                  <c:v>179.43789247970591</c:v>
                </c:pt>
                <c:pt idx="520">
                  <c:v>178.27385510797976</c:v>
                </c:pt>
                <c:pt idx="521">
                  <c:v>178.93245519987747</c:v>
                </c:pt>
                <c:pt idx="522">
                  <c:v>180.62490427324244</c:v>
                </c:pt>
                <c:pt idx="523">
                  <c:v>181.50559044264048</c:v>
                </c:pt>
                <c:pt idx="524">
                  <c:v>179.2770715270332</c:v>
                </c:pt>
                <c:pt idx="525">
                  <c:v>178.84821565323935</c:v>
                </c:pt>
                <c:pt idx="526">
                  <c:v>180.03522744677591</c:v>
                </c:pt>
                <c:pt idx="527">
                  <c:v>179.10859243375705</c:v>
                </c:pt>
                <c:pt idx="528">
                  <c:v>182.8993720324705</c:v>
                </c:pt>
                <c:pt idx="529">
                  <c:v>182.72323479859088</c:v>
                </c:pt>
                <c:pt idx="530">
                  <c:v>182.26374636238322</c:v>
                </c:pt>
                <c:pt idx="531">
                  <c:v>182.27906264359012</c:v>
                </c:pt>
                <c:pt idx="532">
                  <c:v>180.25731352427627</c:v>
                </c:pt>
                <c:pt idx="533">
                  <c:v>181.83489048858937</c:v>
                </c:pt>
                <c:pt idx="534">
                  <c:v>181.34476948996783</c:v>
                </c:pt>
                <c:pt idx="535">
                  <c:v>181.9497625976413</c:v>
                </c:pt>
                <c:pt idx="536">
                  <c:v>183.37417674988509</c:v>
                </c:pt>
                <c:pt idx="537">
                  <c:v>180.50237402358704</c:v>
                </c:pt>
                <c:pt idx="538">
                  <c:v>174.61326389952515</c:v>
                </c:pt>
                <c:pt idx="539">
                  <c:v>175.67008730280284</c:v>
                </c:pt>
                <c:pt idx="540">
                  <c:v>178.17429928013476</c:v>
                </c:pt>
                <c:pt idx="541">
                  <c:v>179.00903660591209</c:v>
                </c:pt>
                <c:pt idx="542">
                  <c:v>180.76275080410474</c:v>
                </c:pt>
                <c:pt idx="543">
                  <c:v>183.18272323479857</c:v>
                </c:pt>
                <c:pt idx="544">
                  <c:v>181.75065094195128</c:v>
                </c:pt>
                <c:pt idx="545">
                  <c:v>183.23633021902282</c:v>
                </c:pt>
                <c:pt idx="546">
                  <c:v>189.48537295144737</c:v>
                </c:pt>
                <c:pt idx="547">
                  <c:v>180.08117629039668</c:v>
                </c:pt>
                <c:pt idx="548">
                  <c:v>181.68172767652013</c:v>
                </c:pt>
                <c:pt idx="549">
                  <c:v>181.40603461479549</c:v>
                </c:pt>
                <c:pt idx="550">
                  <c:v>185.41890029100932</c:v>
                </c:pt>
                <c:pt idx="551">
                  <c:v>182.93766273548781</c:v>
                </c:pt>
                <c:pt idx="552">
                  <c:v>179.9969367437586</c:v>
                </c:pt>
                <c:pt idx="553">
                  <c:v>182.37096033083165</c:v>
                </c:pt>
                <c:pt idx="554">
                  <c:v>184.7526420585082</c:v>
                </c:pt>
                <c:pt idx="555">
                  <c:v>189.73809159136158</c:v>
                </c:pt>
                <c:pt idx="556">
                  <c:v>189.69214274774083</c:v>
                </c:pt>
                <c:pt idx="557">
                  <c:v>187.46362383213352</c:v>
                </c:pt>
                <c:pt idx="558">
                  <c:v>181.91147189462396</c:v>
                </c:pt>
                <c:pt idx="559">
                  <c:v>184.92112115178432</c:v>
                </c:pt>
                <c:pt idx="560">
                  <c:v>186.68249349058047</c:v>
                </c:pt>
                <c:pt idx="561">
                  <c:v>175.07275233573287</c:v>
                </c:pt>
                <c:pt idx="562">
                  <c:v>174.35288711900748</c:v>
                </c:pt>
                <c:pt idx="563">
                  <c:v>179.82845765048242</c:v>
                </c:pt>
                <c:pt idx="564">
                  <c:v>172.59151478021136</c:v>
                </c:pt>
                <c:pt idx="565">
                  <c:v>176.37463623832133</c:v>
                </c:pt>
                <c:pt idx="566">
                  <c:v>179.91269719712054</c:v>
                </c:pt>
                <c:pt idx="567">
                  <c:v>181.85020676979627</c:v>
                </c:pt>
                <c:pt idx="568">
                  <c:v>184.8675141675601</c:v>
                </c:pt>
                <c:pt idx="569">
                  <c:v>195.58125287180269</c:v>
                </c:pt>
                <c:pt idx="570">
                  <c:v>203.47679583397147</c:v>
                </c:pt>
                <c:pt idx="571">
                  <c:v>203.79077959871341</c:v>
                </c:pt>
                <c:pt idx="572">
                  <c:v>207.44371266656452</c:v>
                </c:pt>
                <c:pt idx="573">
                  <c:v>201.27890948077805</c:v>
                </c:pt>
                <c:pt idx="574">
                  <c:v>202.95604227293609</c:v>
                </c:pt>
                <c:pt idx="575">
                  <c:v>203.83672844233419</c:v>
                </c:pt>
                <c:pt idx="576">
                  <c:v>201.22530249655378</c:v>
                </c:pt>
                <c:pt idx="577">
                  <c:v>200.65094195129421</c:v>
                </c:pt>
                <c:pt idx="578">
                  <c:v>199.34905804870576</c:v>
                </c:pt>
                <c:pt idx="579">
                  <c:v>199.7625976412927</c:v>
                </c:pt>
                <c:pt idx="580">
                  <c:v>199.17292081482614</c:v>
                </c:pt>
                <c:pt idx="581">
                  <c:v>198.05483228672077</c:v>
                </c:pt>
                <c:pt idx="582">
                  <c:v>198.7670393628427</c:v>
                </c:pt>
                <c:pt idx="583">
                  <c:v>199.83917904732729</c:v>
                </c:pt>
                <c:pt idx="584">
                  <c:v>202.19788635319341</c:v>
                </c:pt>
                <c:pt idx="585">
                  <c:v>197.70255781896157</c:v>
                </c:pt>
                <c:pt idx="586">
                  <c:v>198.09312298973808</c:v>
                </c:pt>
                <c:pt idx="587">
                  <c:v>195.67315055904425</c:v>
                </c:pt>
                <c:pt idx="588">
                  <c:v>194.41721550007657</c:v>
                </c:pt>
                <c:pt idx="589">
                  <c:v>194.58569459335271</c:v>
                </c:pt>
                <c:pt idx="590">
                  <c:v>194.51677132792156</c:v>
                </c:pt>
                <c:pt idx="591">
                  <c:v>196.44662275999386</c:v>
                </c:pt>
                <c:pt idx="592">
                  <c:v>195.79568080869961</c:v>
                </c:pt>
                <c:pt idx="593">
                  <c:v>190.80257313524277</c:v>
                </c:pt>
                <c:pt idx="594">
                  <c:v>194.50145504671463</c:v>
                </c:pt>
                <c:pt idx="595">
                  <c:v>200.82707918517383</c:v>
                </c:pt>
                <c:pt idx="596">
                  <c:v>195.11410629499156</c:v>
                </c:pt>
                <c:pt idx="597">
                  <c:v>193.88880379843775</c:v>
                </c:pt>
                <c:pt idx="598">
                  <c:v>197.39623219482309</c:v>
                </c:pt>
                <c:pt idx="599">
                  <c:v>194.06494103231734</c:v>
                </c:pt>
                <c:pt idx="600">
                  <c:v>198.44539745749731</c:v>
                </c:pt>
                <c:pt idx="601">
                  <c:v>199.0427324245673</c:v>
                </c:pt>
                <c:pt idx="602">
                  <c:v>199.86981160974113</c:v>
                </c:pt>
                <c:pt idx="603">
                  <c:v>196.28580180732115</c:v>
                </c:pt>
                <c:pt idx="604">
                  <c:v>196.92142747740846</c:v>
                </c:pt>
                <c:pt idx="605">
                  <c:v>195.12942257619849</c:v>
                </c:pt>
                <c:pt idx="606">
                  <c:v>194.91499463930157</c:v>
                </c:pt>
                <c:pt idx="607">
                  <c:v>196.9750344616327</c:v>
                </c:pt>
                <c:pt idx="608">
                  <c:v>196.56149486904579</c:v>
                </c:pt>
                <c:pt idx="609">
                  <c:v>198.11609741154845</c:v>
                </c:pt>
                <c:pt idx="610">
                  <c:v>199.86981160974113</c:v>
                </c:pt>
                <c:pt idx="611">
                  <c:v>202.02174911931382</c:v>
                </c:pt>
                <c:pt idx="612">
                  <c:v>203.39255628733341</c:v>
                </c:pt>
                <c:pt idx="613">
                  <c:v>201.83795374483077</c:v>
                </c:pt>
                <c:pt idx="614">
                  <c:v>202.91775156991883</c:v>
                </c:pt>
                <c:pt idx="615">
                  <c:v>195.8799203553377</c:v>
                </c:pt>
                <c:pt idx="616">
                  <c:v>193.36805023740234</c:v>
                </c:pt>
                <c:pt idx="617">
                  <c:v>192.6022361770562</c:v>
                </c:pt>
                <c:pt idx="618">
                  <c:v>188.21412161127279</c:v>
                </c:pt>
                <c:pt idx="619">
                  <c:v>186.25363761678665</c:v>
                </c:pt>
                <c:pt idx="620">
                  <c:v>179.75187624444783</c:v>
                </c:pt>
                <c:pt idx="621">
                  <c:v>177.48506662582321</c:v>
                </c:pt>
                <c:pt idx="622">
                  <c:v>158.77622913156685</c:v>
                </c:pt>
                <c:pt idx="623">
                  <c:v>161.32638995251952</c:v>
                </c:pt>
                <c:pt idx="624">
                  <c:v>165.29330678511255</c:v>
                </c:pt>
                <c:pt idx="625">
                  <c:v>169.86521672537907</c:v>
                </c:pt>
                <c:pt idx="626">
                  <c:v>169.65844692908561</c:v>
                </c:pt>
                <c:pt idx="627">
                  <c:v>170.3170470209833</c:v>
                </c:pt>
                <c:pt idx="628">
                  <c:v>168.60928166641136</c:v>
                </c:pt>
                <c:pt idx="629">
                  <c:v>167.292081482616</c:v>
                </c:pt>
                <c:pt idx="630">
                  <c:v>167.192525654771</c:v>
                </c:pt>
                <c:pt idx="631">
                  <c:v>168.93092357175675</c:v>
                </c:pt>
                <c:pt idx="632">
                  <c:v>169.15300964925714</c:v>
                </c:pt>
                <c:pt idx="633">
                  <c:v>169.75800275693058</c:v>
                </c:pt>
                <c:pt idx="634">
                  <c:v>170.58508194210444</c:v>
                </c:pt>
                <c:pt idx="635">
                  <c:v>169.04579568080868</c:v>
                </c:pt>
                <c:pt idx="636">
                  <c:v>170.36299586460407</c:v>
                </c:pt>
                <c:pt idx="637">
                  <c:v>174.2150405881452</c:v>
                </c:pt>
                <c:pt idx="638">
                  <c:v>172.10139378158979</c:v>
                </c:pt>
                <c:pt idx="639">
                  <c:v>168.0502374023587</c:v>
                </c:pt>
                <c:pt idx="640">
                  <c:v>170.53913309848369</c:v>
                </c:pt>
                <c:pt idx="641">
                  <c:v>169.29851432072292</c:v>
                </c:pt>
                <c:pt idx="642">
                  <c:v>170.97564711288098</c:v>
                </c:pt>
                <c:pt idx="643">
                  <c:v>171.75677745443406</c:v>
                </c:pt>
                <c:pt idx="644">
                  <c:v>170.5544493796906</c:v>
                </c:pt>
                <c:pt idx="645">
                  <c:v>172.44601010874558</c:v>
                </c:pt>
                <c:pt idx="646">
                  <c:v>170.43191913003523</c:v>
                </c:pt>
                <c:pt idx="647">
                  <c:v>173.34201255935056</c:v>
                </c:pt>
                <c:pt idx="648">
                  <c:v>172.92847296676365</c:v>
                </c:pt>
                <c:pt idx="649">
                  <c:v>169.84990044417214</c:v>
                </c:pt>
                <c:pt idx="650">
                  <c:v>168.984530555981</c:v>
                </c:pt>
                <c:pt idx="651">
                  <c:v>168.44080257313522</c:v>
                </c:pt>
                <c:pt idx="652">
                  <c:v>168.87731658753253</c:v>
                </c:pt>
                <c:pt idx="653">
                  <c:v>169.81926788175829</c:v>
                </c:pt>
                <c:pt idx="654">
                  <c:v>164.2900903660591</c:v>
                </c:pt>
                <c:pt idx="655">
                  <c:v>163.8152856486445</c:v>
                </c:pt>
                <c:pt idx="656">
                  <c:v>162.11517843467604</c:v>
                </c:pt>
                <c:pt idx="657">
                  <c:v>163.08776229131564</c:v>
                </c:pt>
                <c:pt idx="658">
                  <c:v>163.89952519528256</c:v>
                </c:pt>
                <c:pt idx="659">
                  <c:v>163.95313217950681</c:v>
                </c:pt>
                <c:pt idx="660">
                  <c:v>162.85801807321181</c:v>
                </c:pt>
                <c:pt idx="661">
                  <c:v>165.26267422269871</c:v>
                </c:pt>
                <c:pt idx="662">
                  <c:v>166.02083014244141</c:v>
                </c:pt>
                <c:pt idx="663">
                  <c:v>166.44202787563179</c:v>
                </c:pt>
                <c:pt idx="664">
                  <c:v>166.01317200183794</c:v>
                </c:pt>
                <c:pt idx="665">
                  <c:v>166.61050696890794</c:v>
                </c:pt>
                <c:pt idx="666">
                  <c:v>166.6717720937356</c:v>
                </c:pt>
                <c:pt idx="667">
                  <c:v>170.69229591055287</c:v>
                </c:pt>
                <c:pt idx="668">
                  <c:v>171.15944248736406</c:v>
                </c:pt>
                <c:pt idx="669">
                  <c:v>169.92648185020673</c:v>
                </c:pt>
                <c:pt idx="670">
                  <c:v>170.68463776994943</c:v>
                </c:pt>
                <c:pt idx="671">
                  <c:v>172.29284729667634</c:v>
                </c:pt>
                <c:pt idx="672">
                  <c:v>173.80150099555826</c:v>
                </c:pt>
                <c:pt idx="673">
                  <c:v>174.29928013478326</c:v>
                </c:pt>
                <c:pt idx="674">
                  <c:v>175.09572675754325</c:v>
                </c:pt>
                <c:pt idx="675">
                  <c:v>174.13845918211055</c:v>
                </c:pt>
                <c:pt idx="676">
                  <c:v>174.0925103384898</c:v>
                </c:pt>
                <c:pt idx="677">
                  <c:v>173.67131260529942</c:v>
                </c:pt>
                <c:pt idx="678">
                  <c:v>173.82447541736863</c:v>
                </c:pt>
                <c:pt idx="679">
                  <c:v>174.10782661969674</c:v>
                </c:pt>
                <c:pt idx="680">
                  <c:v>177.04089447082248</c:v>
                </c:pt>
                <c:pt idx="681">
                  <c:v>177.46209220401283</c:v>
                </c:pt>
                <c:pt idx="682">
                  <c:v>174.59794761831827</c:v>
                </c:pt>
                <c:pt idx="683">
                  <c:v>178.47296676366977</c:v>
                </c:pt>
                <c:pt idx="684">
                  <c:v>175.74666870883749</c:v>
                </c:pt>
                <c:pt idx="685">
                  <c:v>184.37739316893854</c:v>
                </c:pt>
                <c:pt idx="686">
                  <c:v>180.70148567927706</c:v>
                </c:pt>
                <c:pt idx="687">
                  <c:v>178.86353193444631</c:v>
                </c:pt>
                <c:pt idx="688">
                  <c:v>178.97074590289475</c:v>
                </c:pt>
                <c:pt idx="689">
                  <c:v>179.82845765048242</c:v>
                </c:pt>
                <c:pt idx="690">
                  <c:v>181.2298973809159</c:v>
                </c:pt>
                <c:pt idx="691">
                  <c:v>182.14887425333126</c:v>
                </c:pt>
                <c:pt idx="692">
                  <c:v>184.20891407566239</c:v>
                </c:pt>
                <c:pt idx="693">
                  <c:v>186.3225608822178</c:v>
                </c:pt>
                <c:pt idx="694">
                  <c:v>184.35441874712816</c:v>
                </c:pt>
                <c:pt idx="695">
                  <c:v>187.18793077040894</c:v>
                </c:pt>
                <c:pt idx="696">
                  <c:v>189.362842701792</c:v>
                </c:pt>
                <c:pt idx="697">
                  <c:v>190.38903354265585</c:v>
                </c:pt>
                <c:pt idx="698">
                  <c:v>194.11854801654155</c:v>
                </c:pt>
                <c:pt idx="699">
                  <c:v>192.15040588145195</c:v>
                </c:pt>
                <c:pt idx="700">
                  <c:v>189.19436360851586</c:v>
                </c:pt>
                <c:pt idx="701">
                  <c:v>189.62321948230968</c:v>
                </c:pt>
                <c:pt idx="702">
                  <c:v>191.92831980395158</c:v>
                </c:pt>
                <c:pt idx="703">
                  <c:v>190.21289630877621</c:v>
                </c:pt>
                <c:pt idx="704">
                  <c:v>189.04120079644659</c:v>
                </c:pt>
                <c:pt idx="705">
                  <c:v>184.54587226221471</c:v>
                </c:pt>
                <c:pt idx="706">
                  <c:v>187.21856333282275</c:v>
                </c:pt>
                <c:pt idx="707">
                  <c:v>186.35319344463164</c:v>
                </c:pt>
                <c:pt idx="708">
                  <c:v>187.29514473885737</c:v>
                </c:pt>
                <c:pt idx="709">
                  <c:v>190.02144279368966</c:v>
                </c:pt>
                <c:pt idx="710">
                  <c:v>188.16051462704851</c:v>
                </c:pt>
                <c:pt idx="711">
                  <c:v>189.78404043498236</c:v>
                </c:pt>
                <c:pt idx="712">
                  <c:v>186.674835349977</c:v>
                </c:pt>
                <c:pt idx="713">
                  <c:v>188.24475417368663</c:v>
                </c:pt>
                <c:pt idx="714">
                  <c:v>190.64175218257006</c:v>
                </c:pt>
                <c:pt idx="715">
                  <c:v>193.6743758615408</c:v>
                </c:pt>
                <c:pt idx="716">
                  <c:v>197.18946239852963</c:v>
                </c:pt>
                <c:pt idx="717">
                  <c:v>197.58002756930614</c:v>
                </c:pt>
                <c:pt idx="718">
                  <c:v>193.00811762903965</c:v>
                </c:pt>
                <c:pt idx="719">
                  <c:v>191.49180578955429</c:v>
                </c:pt>
                <c:pt idx="720">
                  <c:v>195.82631337111349</c:v>
                </c:pt>
                <c:pt idx="721">
                  <c:v>194.49379690611119</c:v>
                </c:pt>
                <c:pt idx="722">
                  <c:v>195.90289477714808</c:v>
                </c:pt>
                <c:pt idx="723">
                  <c:v>195.46638076275082</c:v>
                </c:pt>
                <c:pt idx="724">
                  <c:v>196.04074130801041</c:v>
                </c:pt>
                <c:pt idx="725">
                  <c:v>196.10966457344153</c:v>
                </c:pt>
                <c:pt idx="726">
                  <c:v>197.10522285189154</c:v>
                </c:pt>
                <c:pt idx="727">
                  <c:v>196.09434829223463</c:v>
                </c:pt>
                <c:pt idx="728">
                  <c:v>198.18502067697963</c:v>
                </c:pt>
                <c:pt idx="729">
                  <c:v>197.98590902128959</c:v>
                </c:pt>
                <c:pt idx="730">
                  <c:v>200.0918976872415</c:v>
                </c:pt>
                <c:pt idx="731">
                  <c:v>199.98468371879306</c:v>
                </c:pt>
                <c:pt idx="732">
                  <c:v>198.1926788175831</c:v>
                </c:pt>
                <c:pt idx="733">
                  <c:v>189.85296370041351</c:v>
                </c:pt>
                <c:pt idx="734">
                  <c:v>178.49594118548015</c:v>
                </c:pt>
                <c:pt idx="735">
                  <c:v>173.26543115331597</c:v>
                </c:pt>
                <c:pt idx="736">
                  <c:v>179.20814826160205</c:v>
                </c:pt>
                <c:pt idx="737">
                  <c:v>180.18839025884512</c:v>
                </c:pt>
                <c:pt idx="738">
                  <c:v>178.52657374789399</c:v>
                </c:pt>
                <c:pt idx="739">
                  <c:v>178.59549701332514</c:v>
                </c:pt>
                <c:pt idx="740">
                  <c:v>179.52213202634397</c:v>
                </c:pt>
                <c:pt idx="741">
                  <c:v>180.88528105376011</c:v>
                </c:pt>
                <c:pt idx="742">
                  <c:v>178.31214581099709</c:v>
                </c:pt>
                <c:pt idx="743">
                  <c:v>169.84990044417214</c:v>
                </c:pt>
                <c:pt idx="744">
                  <c:v>167.74391177822022</c:v>
                </c:pt>
                <c:pt idx="745">
                  <c:v>166.07443712666563</c:v>
                </c:pt>
                <c:pt idx="746">
                  <c:v>159.74115484760299</c:v>
                </c:pt>
                <c:pt idx="747">
                  <c:v>164.00673916373103</c:v>
                </c:pt>
                <c:pt idx="748">
                  <c:v>167.3150559044264</c:v>
                </c:pt>
                <c:pt idx="749">
                  <c:v>171.5270332363302</c:v>
                </c:pt>
                <c:pt idx="750">
                  <c:v>168.85434216572216</c:v>
                </c:pt>
                <c:pt idx="751">
                  <c:v>173.28074743452288</c:v>
                </c:pt>
                <c:pt idx="752">
                  <c:v>174.60560575892171</c:v>
                </c:pt>
                <c:pt idx="753">
                  <c:v>179.26175524582629</c:v>
                </c:pt>
                <c:pt idx="754">
                  <c:v>168.5250421197733</c:v>
                </c:pt>
                <c:pt idx="755">
                  <c:v>171.27431459641599</c:v>
                </c:pt>
                <c:pt idx="756">
                  <c:v>163.98376474192065</c:v>
                </c:pt>
                <c:pt idx="757">
                  <c:v>163.25624138459182</c:v>
                </c:pt>
                <c:pt idx="758">
                  <c:v>163.46301118088527</c:v>
                </c:pt>
                <c:pt idx="759">
                  <c:v>164.71128809924949</c:v>
                </c:pt>
                <c:pt idx="760">
                  <c:v>165.73747894011333</c:v>
                </c:pt>
                <c:pt idx="761">
                  <c:v>162.2223924031245</c:v>
                </c:pt>
                <c:pt idx="762">
                  <c:v>160.59886659519066</c:v>
                </c:pt>
                <c:pt idx="763">
                  <c:v>161.1272782968295</c:v>
                </c:pt>
                <c:pt idx="764">
                  <c:v>161.99264818502067</c:v>
                </c:pt>
                <c:pt idx="765">
                  <c:v>163.01883902588449</c:v>
                </c:pt>
                <c:pt idx="766">
                  <c:v>156.28733343544187</c:v>
                </c:pt>
                <c:pt idx="767">
                  <c:v>163.85357635166179</c:v>
                </c:pt>
                <c:pt idx="768">
                  <c:v>164.53515086536987</c:v>
                </c:pt>
                <c:pt idx="769">
                  <c:v>165.03293000459487</c:v>
                </c:pt>
                <c:pt idx="770">
                  <c:v>163.83060192985141</c:v>
                </c:pt>
                <c:pt idx="771">
                  <c:v>155.93505896768264</c:v>
                </c:pt>
                <c:pt idx="772">
                  <c:v>155.37601470362995</c:v>
                </c:pt>
                <c:pt idx="773">
                  <c:v>152.00643283810692</c:v>
                </c:pt>
                <c:pt idx="774">
                  <c:v>152.82585388267728</c:v>
                </c:pt>
                <c:pt idx="775">
                  <c:v>153.62995864604073</c:v>
                </c:pt>
                <c:pt idx="776">
                  <c:v>155.1845611885434</c:v>
                </c:pt>
                <c:pt idx="777">
                  <c:v>152.92540971052227</c:v>
                </c:pt>
                <c:pt idx="778">
                  <c:v>151.86092816664114</c:v>
                </c:pt>
                <c:pt idx="779">
                  <c:v>151.14106294991575</c:v>
                </c:pt>
                <c:pt idx="780">
                  <c:v>150.93429315362229</c:v>
                </c:pt>
                <c:pt idx="781">
                  <c:v>144.5474038903354</c:v>
                </c:pt>
                <c:pt idx="782">
                  <c:v>141.84408025731352</c:v>
                </c:pt>
                <c:pt idx="783">
                  <c:v>137.50957267575433</c:v>
                </c:pt>
                <c:pt idx="784">
                  <c:v>135.57206310307856</c:v>
                </c:pt>
                <c:pt idx="785">
                  <c:v>140.72599172920812</c:v>
                </c:pt>
                <c:pt idx="786">
                  <c:v>143.64374329912695</c:v>
                </c:pt>
                <c:pt idx="787">
                  <c:v>144.10323173533465</c:v>
                </c:pt>
                <c:pt idx="788">
                  <c:v>145.74207382447543</c:v>
                </c:pt>
                <c:pt idx="789">
                  <c:v>145.74207382447543</c:v>
                </c:pt>
                <c:pt idx="790">
                  <c:v>147.46515546025424</c:v>
                </c:pt>
                <c:pt idx="791">
                  <c:v>144.61632715576658</c:v>
                </c:pt>
                <c:pt idx="792">
                  <c:v>149.73196507887886</c:v>
                </c:pt>
                <c:pt idx="793">
                  <c:v>150.09189768724153</c:v>
                </c:pt>
                <c:pt idx="794">
                  <c:v>149.08102312758459</c:v>
                </c:pt>
                <c:pt idx="795">
                  <c:v>147.26604380456425</c:v>
                </c:pt>
                <c:pt idx="796">
                  <c:v>147.44218103844383</c:v>
                </c:pt>
                <c:pt idx="797">
                  <c:v>148.96615101853271</c:v>
                </c:pt>
                <c:pt idx="798">
                  <c:v>150.12253024965537</c:v>
                </c:pt>
                <c:pt idx="799">
                  <c:v>151.24061877776077</c:v>
                </c:pt>
                <c:pt idx="800">
                  <c:v>149.77025578189614</c:v>
                </c:pt>
                <c:pt idx="801">
                  <c:v>150.95726757543267</c:v>
                </c:pt>
                <c:pt idx="802">
                  <c:v>153.38489814672997</c:v>
                </c:pt>
                <c:pt idx="803">
                  <c:v>153.38489814672997</c:v>
                </c:pt>
                <c:pt idx="804">
                  <c:v>150.48246285801804</c:v>
                </c:pt>
                <c:pt idx="805">
                  <c:v>150.56670240465616</c:v>
                </c:pt>
                <c:pt idx="806">
                  <c:v>152.43528871190074</c:v>
                </c:pt>
                <c:pt idx="807">
                  <c:v>154.75570531474958</c:v>
                </c:pt>
                <c:pt idx="808">
                  <c:v>156.67024046561494</c:v>
                </c:pt>
                <c:pt idx="809">
                  <c:v>158.10231275846223</c:v>
                </c:pt>
                <c:pt idx="810">
                  <c:v>159.89431765967223</c:v>
                </c:pt>
                <c:pt idx="811">
                  <c:v>158.10231275846223</c:v>
                </c:pt>
                <c:pt idx="812">
                  <c:v>158.04104763363455</c:v>
                </c:pt>
                <c:pt idx="813">
                  <c:v>161.83948537295143</c:v>
                </c:pt>
                <c:pt idx="814">
                  <c:v>162.20707612191759</c:v>
                </c:pt>
                <c:pt idx="815">
                  <c:v>161.64037371726144</c:v>
                </c:pt>
                <c:pt idx="816">
                  <c:v>161.00474804717413</c:v>
                </c:pt>
                <c:pt idx="817">
                  <c:v>160.25425026803489</c:v>
                </c:pt>
                <c:pt idx="818">
                  <c:v>161.24215040588143</c:v>
                </c:pt>
                <c:pt idx="819">
                  <c:v>164.09097871036911</c:v>
                </c:pt>
                <c:pt idx="820">
                  <c:v>165.40817889416448</c:v>
                </c:pt>
                <c:pt idx="821">
                  <c:v>164.25179966304179</c:v>
                </c:pt>
                <c:pt idx="822">
                  <c:v>168.24934905804869</c:v>
                </c:pt>
                <c:pt idx="823">
                  <c:v>168.24934905804869</c:v>
                </c:pt>
                <c:pt idx="824">
                  <c:v>166.94746515546024</c:v>
                </c:pt>
                <c:pt idx="825">
                  <c:v>169.11471894623983</c:v>
                </c:pt>
                <c:pt idx="826">
                  <c:v>166.21228365752793</c:v>
                </c:pt>
                <c:pt idx="827">
                  <c:v>166.26589064175218</c:v>
                </c:pt>
                <c:pt idx="828">
                  <c:v>163.57788328993718</c:v>
                </c:pt>
                <c:pt idx="829">
                  <c:v>162.37555521519374</c:v>
                </c:pt>
                <c:pt idx="830">
                  <c:v>161.00474804717413</c:v>
                </c:pt>
                <c:pt idx="831">
                  <c:v>160.36912237708682</c:v>
                </c:pt>
                <c:pt idx="832">
                  <c:v>160.82095267269105</c:v>
                </c:pt>
                <c:pt idx="833">
                  <c:v>158.04104763363455</c:v>
                </c:pt>
                <c:pt idx="834">
                  <c:v>158.10231275846223</c:v>
                </c:pt>
                <c:pt idx="835">
                  <c:v>156.66258232501147</c:v>
                </c:pt>
                <c:pt idx="836">
                  <c:v>154.28090059733498</c:v>
                </c:pt>
                <c:pt idx="837">
                  <c:v>153.2547097564711</c:v>
                </c:pt>
                <c:pt idx="838">
                  <c:v>153.56103538060958</c:v>
                </c:pt>
                <c:pt idx="839">
                  <c:v>155.98866595190685</c:v>
                </c:pt>
                <c:pt idx="840">
                  <c:v>159.15913616173992</c:v>
                </c:pt>
                <c:pt idx="841">
                  <c:v>158.75325470975648</c:v>
                </c:pt>
                <c:pt idx="842">
                  <c:v>156.54005207535607</c:v>
                </c:pt>
                <c:pt idx="843">
                  <c:v>158.83749425639454</c:v>
                </c:pt>
                <c:pt idx="844">
                  <c:v>156.9918823709603</c:v>
                </c:pt>
                <c:pt idx="845">
                  <c:v>156.80042885587378</c:v>
                </c:pt>
                <c:pt idx="846">
                  <c:v>159.14381988053299</c:v>
                </c:pt>
                <c:pt idx="847">
                  <c:v>155.559810078113</c:v>
                </c:pt>
                <c:pt idx="848">
                  <c:v>155.74360545259609</c:v>
                </c:pt>
                <c:pt idx="849">
                  <c:v>155.65170776535456</c:v>
                </c:pt>
                <c:pt idx="850">
                  <c:v>155.43727982845763</c:v>
                </c:pt>
                <c:pt idx="851">
                  <c:v>157.07612191759841</c:v>
                </c:pt>
                <c:pt idx="852">
                  <c:v>158.67667330372183</c:v>
                </c:pt>
                <c:pt idx="853">
                  <c:v>162.68953897993566</c:v>
                </c:pt>
                <c:pt idx="854">
                  <c:v>161.44892020217489</c:v>
                </c:pt>
                <c:pt idx="855">
                  <c:v>159.76412926941336</c:v>
                </c:pt>
                <c:pt idx="856">
                  <c:v>160.43038750191451</c:v>
                </c:pt>
                <c:pt idx="857">
                  <c:v>162.96523204166027</c:v>
                </c:pt>
                <c:pt idx="858">
                  <c:v>164.06034614795527</c:v>
                </c:pt>
                <c:pt idx="859">
                  <c:v>163.02649716648796</c:v>
                </c:pt>
                <c:pt idx="860">
                  <c:v>162.52871802726295</c:v>
                </c:pt>
                <c:pt idx="861">
                  <c:v>166.58753254709754</c:v>
                </c:pt>
                <c:pt idx="862">
                  <c:v>167.92770715270331</c:v>
                </c:pt>
                <c:pt idx="863">
                  <c:v>167.84346760606522</c:v>
                </c:pt>
                <c:pt idx="864">
                  <c:v>169.28319803951598</c:v>
                </c:pt>
                <c:pt idx="865">
                  <c:v>168.44080257313522</c:v>
                </c:pt>
                <c:pt idx="866">
                  <c:v>169.16832593046408</c:v>
                </c:pt>
                <c:pt idx="867">
                  <c:v>169.16832593046408</c:v>
                </c:pt>
                <c:pt idx="868">
                  <c:v>167.78220248123753</c:v>
                </c:pt>
                <c:pt idx="869">
                  <c:v>172.82125899831519</c:v>
                </c:pt>
                <c:pt idx="870">
                  <c:v>172.56854035840098</c:v>
                </c:pt>
                <c:pt idx="871">
                  <c:v>171.02159595650176</c:v>
                </c:pt>
                <c:pt idx="872">
                  <c:v>169.65844692908561</c:v>
                </c:pt>
                <c:pt idx="873">
                  <c:v>169.19895849287792</c:v>
                </c:pt>
                <c:pt idx="874">
                  <c:v>170.4548935518456</c:v>
                </c:pt>
                <c:pt idx="875">
                  <c:v>170.88374942563942</c:v>
                </c:pt>
                <c:pt idx="876">
                  <c:v>159.00597334967068</c:v>
                </c:pt>
                <c:pt idx="877">
                  <c:v>162.37555521519374</c:v>
                </c:pt>
                <c:pt idx="878">
                  <c:v>161.31107367131258</c:v>
                </c:pt>
                <c:pt idx="879">
                  <c:v>159.71052228518917</c:v>
                </c:pt>
                <c:pt idx="880">
                  <c:v>158.4622453668249</c:v>
                </c:pt>
                <c:pt idx="881">
                  <c:v>158.81451983458413</c:v>
                </c:pt>
                <c:pt idx="882">
                  <c:v>159.70286414458567</c:v>
                </c:pt>
                <c:pt idx="883">
                  <c:v>157.20631030785722</c:v>
                </c:pt>
                <c:pt idx="884">
                  <c:v>157.55858477561645</c:v>
                </c:pt>
                <c:pt idx="885">
                  <c:v>156.99954051156377</c:v>
                </c:pt>
                <c:pt idx="886">
                  <c:v>159.84836881605145</c:v>
                </c:pt>
                <c:pt idx="887">
                  <c:v>158.52351049165262</c:v>
                </c:pt>
                <c:pt idx="888">
                  <c:v>160.78266196967374</c:v>
                </c:pt>
                <c:pt idx="889">
                  <c:v>162.33726451217643</c:v>
                </c:pt>
                <c:pt idx="890">
                  <c:v>160.83626895389799</c:v>
                </c:pt>
                <c:pt idx="891">
                  <c:v>156.47112880992492</c:v>
                </c:pt>
                <c:pt idx="892">
                  <c:v>157.40542196354724</c:v>
                </c:pt>
                <c:pt idx="893">
                  <c:v>157.40542196354724</c:v>
                </c:pt>
                <c:pt idx="894">
                  <c:v>156.67789860621838</c:v>
                </c:pt>
                <c:pt idx="895">
                  <c:v>156.52473579414917</c:v>
                </c:pt>
                <c:pt idx="896">
                  <c:v>156.88466840251186</c:v>
                </c:pt>
                <c:pt idx="897">
                  <c:v>157.08378005820185</c:v>
                </c:pt>
                <c:pt idx="898">
                  <c:v>159.15913616173992</c:v>
                </c:pt>
                <c:pt idx="899">
                  <c:v>161.66334813907181</c:v>
                </c:pt>
                <c:pt idx="900">
                  <c:v>165.27033236330217</c:v>
                </c:pt>
                <c:pt idx="901">
                  <c:v>164.39730433450757</c:v>
                </c:pt>
                <c:pt idx="902">
                  <c:v>167.10062796752948</c:v>
                </c:pt>
                <c:pt idx="903">
                  <c:v>164.44325317812834</c:v>
                </c:pt>
                <c:pt idx="904">
                  <c:v>160.26190840863836</c:v>
                </c:pt>
                <c:pt idx="905">
                  <c:v>161.54081788941645</c:v>
                </c:pt>
                <c:pt idx="906">
                  <c:v>164.58875784959412</c:v>
                </c:pt>
                <c:pt idx="907">
                  <c:v>164.48920202174909</c:v>
                </c:pt>
                <c:pt idx="908">
                  <c:v>165.41583703476795</c:v>
                </c:pt>
                <c:pt idx="909">
                  <c:v>167.83580946546178</c:v>
                </c:pt>
                <c:pt idx="910">
                  <c:v>169.84224230356867</c:v>
                </c:pt>
                <c:pt idx="911">
                  <c:v>172.12436820340019</c:v>
                </c:pt>
                <c:pt idx="912">
                  <c:v>170.69995405115637</c:v>
                </c:pt>
                <c:pt idx="913">
                  <c:v>170.50850053606982</c:v>
                </c:pt>
                <c:pt idx="914">
                  <c:v>171.1441262061571</c:v>
                </c:pt>
                <c:pt idx="915">
                  <c:v>171.00627967529482</c:v>
                </c:pt>
                <c:pt idx="916">
                  <c:v>171.49640067391636</c:v>
                </c:pt>
                <c:pt idx="917">
                  <c:v>172.10905192219329</c:v>
                </c:pt>
                <c:pt idx="918">
                  <c:v>171.87930770408943</c:v>
                </c:pt>
                <c:pt idx="919">
                  <c:v>175.59350589676822</c:v>
                </c:pt>
                <c:pt idx="920">
                  <c:v>178.22790626435898</c:v>
                </c:pt>
                <c:pt idx="921">
                  <c:v>178.22790626435898</c:v>
                </c:pt>
                <c:pt idx="922">
                  <c:v>176.54311533159748</c:v>
                </c:pt>
                <c:pt idx="923">
                  <c:v>175.24123142900902</c:v>
                </c:pt>
                <c:pt idx="924">
                  <c:v>177.08684331444323</c:v>
                </c:pt>
                <c:pt idx="925">
                  <c:v>176.43590136314899</c:v>
                </c:pt>
                <c:pt idx="926">
                  <c:v>178.21258998315207</c:v>
                </c:pt>
                <c:pt idx="927">
                  <c:v>179.71358554143052</c:v>
                </c:pt>
                <c:pt idx="928">
                  <c:v>179.85143207229282</c:v>
                </c:pt>
                <c:pt idx="929">
                  <c:v>180.84699035074283</c:v>
                </c:pt>
                <c:pt idx="930">
                  <c:v>177.17108286108129</c:v>
                </c:pt>
                <c:pt idx="931">
                  <c:v>176.03767805176901</c:v>
                </c:pt>
                <c:pt idx="932">
                  <c:v>176.15255016082094</c:v>
                </c:pt>
                <c:pt idx="933">
                  <c:v>175.24888956961249</c:v>
                </c:pt>
                <c:pt idx="934">
                  <c:v>176.36697809771786</c:v>
                </c:pt>
                <c:pt idx="935">
                  <c:v>178.94777148108437</c:v>
                </c:pt>
                <c:pt idx="936">
                  <c:v>178.71802726298054</c:v>
                </c:pt>
                <c:pt idx="937">
                  <c:v>179.17751569918823</c:v>
                </c:pt>
                <c:pt idx="938">
                  <c:v>179.08561801194668</c:v>
                </c:pt>
                <c:pt idx="939">
                  <c:v>178.5418900291009</c:v>
                </c:pt>
                <c:pt idx="940">
                  <c:v>174.83534997702557</c:v>
                </c:pt>
                <c:pt idx="941">
                  <c:v>164.65768111502527</c:v>
                </c:pt>
                <c:pt idx="942">
                  <c:v>157.90320110277221</c:v>
                </c:pt>
                <c:pt idx="943">
                  <c:v>154.51064481543878</c:v>
                </c:pt>
                <c:pt idx="944">
                  <c:v>157.83427783734106</c:v>
                </c:pt>
                <c:pt idx="945">
                  <c:v>158.80686169398069</c:v>
                </c:pt>
                <c:pt idx="946">
                  <c:v>162.44447848062489</c:v>
                </c:pt>
                <c:pt idx="947">
                  <c:v>160.33083167406954</c:v>
                </c:pt>
                <c:pt idx="948">
                  <c:v>156.157145045183</c:v>
                </c:pt>
                <c:pt idx="949">
                  <c:v>156.02695665492419</c:v>
                </c:pt>
                <c:pt idx="950">
                  <c:v>153.78312145810995</c:v>
                </c:pt>
                <c:pt idx="951">
                  <c:v>156.18777760759684</c:v>
                </c:pt>
                <c:pt idx="952">
                  <c:v>158.38566396079031</c:v>
                </c:pt>
                <c:pt idx="953">
                  <c:v>159.47311992648184</c:v>
                </c:pt>
                <c:pt idx="954">
                  <c:v>158.91407566242916</c:v>
                </c:pt>
                <c:pt idx="955">
                  <c:v>160.38443865829376</c:v>
                </c:pt>
                <c:pt idx="956">
                  <c:v>159.70286414458567</c:v>
                </c:pt>
                <c:pt idx="957">
                  <c:v>156.43283810690764</c:v>
                </c:pt>
                <c:pt idx="958">
                  <c:v>156.70087302802878</c:v>
                </c:pt>
                <c:pt idx="959">
                  <c:v>155.16158676673305</c:v>
                </c:pt>
                <c:pt idx="960">
                  <c:v>156.08056363914841</c:v>
                </c:pt>
                <c:pt idx="961">
                  <c:v>158.73028028794607</c:v>
                </c:pt>
                <c:pt idx="962">
                  <c:v>160.0551386123449</c:v>
                </c:pt>
                <c:pt idx="963">
                  <c:v>160.0551386123449</c:v>
                </c:pt>
                <c:pt idx="964">
                  <c:v>159.3199571144126</c:v>
                </c:pt>
                <c:pt idx="965">
                  <c:v>159.71818042579261</c:v>
                </c:pt>
                <c:pt idx="966">
                  <c:v>164.06800428855871</c:v>
                </c:pt>
                <c:pt idx="967">
                  <c:v>164.6500229744218</c:v>
                </c:pt>
                <c:pt idx="968">
                  <c:v>164.99463930157756</c:v>
                </c:pt>
                <c:pt idx="969">
                  <c:v>166.85556746821871</c:v>
                </c:pt>
                <c:pt idx="970">
                  <c:v>168.77010261908407</c:v>
                </c:pt>
                <c:pt idx="971">
                  <c:v>166.02083014244141</c:v>
                </c:pt>
                <c:pt idx="972">
                  <c:v>167.18486751416754</c:v>
                </c:pt>
                <c:pt idx="973">
                  <c:v>170.51615867667329</c:v>
                </c:pt>
                <c:pt idx="974">
                  <c:v>169.30617246132638</c:v>
                </c:pt>
                <c:pt idx="975">
                  <c:v>168.24934905804869</c:v>
                </c:pt>
                <c:pt idx="976">
                  <c:v>167.29973962321947</c:v>
                </c:pt>
                <c:pt idx="977">
                  <c:v>164.5121764435595</c:v>
                </c:pt>
                <c:pt idx="978">
                  <c:v>162.61295757390104</c:v>
                </c:pt>
                <c:pt idx="979">
                  <c:v>162.84270179200487</c:v>
                </c:pt>
                <c:pt idx="980">
                  <c:v>163.69275539898911</c:v>
                </c:pt>
                <c:pt idx="981">
                  <c:v>164.08332056976565</c:v>
                </c:pt>
                <c:pt idx="982">
                  <c:v>163.4170623372645</c:v>
                </c:pt>
                <c:pt idx="983">
                  <c:v>162.19175984071066</c:v>
                </c:pt>
                <c:pt idx="984">
                  <c:v>158.11762903966914</c:v>
                </c:pt>
                <c:pt idx="985">
                  <c:v>153.28534231888494</c:v>
                </c:pt>
                <c:pt idx="986">
                  <c:v>155.40664726604379</c:v>
                </c:pt>
                <c:pt idx="987">
                  <c:v>156.97656608975339</c:v>
                </c:pt>
                <c:pt idx="988">
                  <c:v>157.41308010415071</c:v>
                </c:pt>
                <c:pt idx="989">
                  <c:v>155.65936590595803</c:v>
                </c:pt>
                <c:pt idx="990">
                  <c:v>157.47434522897839</c:v>
                </c:pt>
                <c:pt idx="991">
                  <c:v>159.74115484760299</c:v>
                </c:pt>
                <c:pt idx="992">
                  <c:v>162.15346913769335</c:v>
                </c:pt>
                <c:pt idx="993">
                  <c:v>162.71251340174604</c:v>
                </c:pt>
                <c:pt idx="994">
                  <c:v>163.26389952519526</c:v>
                </c:pt>
                <c:pt idx="995">
                  <c:v>164.65768111502527</c:v>
                </c:pt>
                <c:pt idx="996">
                  <c:v>162.16112727829682</c:v>
                </c:pt>
                <c:pt idx="997">
                  <c:v>160.89753407872567</c:v>
                </c:pt>
                <c:pt idx="998">
                  <c:v>161.59442487364066</c:v>
                </c:pt>
                <c:pt idx="999">
                  <c:v>164.77255322407717</c:v>
                </c:pt>
                <c:pt idx="1000">
                  <c:v>166.30418134476946</c:v>
                </c:pt>
                <c:pt idx="1001">
                  <c:v>169.03047939960177</c:v>
                </c:pt>
                <c:pt idx="1002">
                  <c:v>169.39041200796444</c:v>
                </c:pt>
                <c:pt idx="1003">
                  <c:v>170.53913309848369</c:v>
                </c:pt>
                <c:pt idx="1004">
                  <c:v>170.44723541124213</c:v>
                </c:pt>
                <c:pt idx="1005">
                  <c:v>172.37708684331443</c:v>
                </c:pt>
                <c:pt idx="1006">
                  <c:v>172.81360085771175</c:v>
                </c:pt>
                <c:pt idx="1007">
                  <c:v>176.31337111349362</c:v>
                </c:pt>
                <c:pt idx="1008">
                  <c:v>175.18762444478477</c:v>
                </c:pt>
                <c:pt idx="1009">
                  <c:v>176.24444784806246</c:v>
                </c:pt>
                <c:pt idx="1010">
                  <c:v>179.19283198039514</c:v>
                </c:pt>
                <c:pt idx="1011">
                  <c:v>191.79813141369272</c:v>
                </c:pt>
                <c:pt idx="1012">
                  <c:v>192.38015009955583</c:v>
                </c:pt>
                <c:pt idx="1013">
                  <c:v>192.90856180119468</c:v>
                </c:pt>
                <c:pt idx="1014">
                  <c:v>194.48613876550775</c:v>
                </c:pt>
                <c:pt idx="1015">
                  <c:v>194.89967835809463</c:v>
                </c:pt>
                <c:pt idx="1016">
                  <c:v>195.58891101240616</c:v>
                </c:pt>
                <c:pt idx="1017">
                  <c:v>196.70699954051156</c:v>
                </c:pt>
                <c:pt idx="1018">
                  <c:v>197.62597641292692</c:v>
                </c:pt>
                <c:pt idx="1019">
                  <c:v>197.05161586766729</c:v>
                </c:pt>
                <c:pt idx="1020">
                  <c:v>194.71588298361155</c:v>
                </c:pt>
                <c:pt idx="1021">
                  <c:v>192.01255935058964</c:v>
                </c:pt>
                <c:pt idx="1022">
                  <c:v>191.30801041507118</c:v>
                </c:pt>
                <c:pt idx="1023">
                  <c:v>190.81023127584621</c:v>
                </c:pt>
                <c:pt idx="1024">
                  <c:v>190.99402665032929</c:v>
                </c:pt>
                <c:pt idx="1025">
                  <c:v>193.40634094041965</c:v>
                </c:pt>
                <c:pt idx="1026">
                  <c:v>193.40634094041965</c:v>
                </c:pt>
                <c:pt idx="1027">
                  <c:v>192.73242456731504</c:v>
                </c:pt>
                <c:pt idx="1028">
                  <c:v>191.4841476489508</c:v>
                </c:pt>
                <c:pt idx="1029">
                  <c:v>190.85618011946696</c:v>
                </c:pt>
                <c:pt idx="1030">
                  <c:v>194.89967835809463</c:v>
                </c:pt>
                <c:pt idx="1031">
                  <c:v>193.00811762903965</c:v>
                </c:pt>
                <c:pt idx="1032">
                  <c:v>194.06494103231734</c:v>
                </c:pt>
                <c:pt idx="1033">
                  <c:v>193.92709450145503</c:v>
                </c:pt>
                <c:pt idx="1034">
                  <c:v>192.8166641139531</c:v>
                </c:pt>
                <c:pt idx="1035">
                  <c:v>194.31765967223157</c:v>
                </c:pt>
                <c:pt idx="1036">
                  <c:v>194.93796906111197</c:v>
                </c:pt>
                <c:pt idx="1037">
                  <c:v>192.40312452136621</c:v>
                </c:pt>
                <c:pt idx="1038">
                  <c:v>193.22254556593657</c:v>
                </c:pt>
                <c:pt idx="1039">
                  <c:v>193.29146883136772</c:v>
                </c:pt>
                <c:pt idx="1040">
                  <c:v>192.76305712972891</c:v>
                </c:pt>
                <c:pt idx="1041">
                  <c:v>194.70056670240464</c:v>
                </c:pt>
                <c:pt idx="1042">
                  <c:v>194.60101087455965</c:v>
                </c:pt>
                <c:pt idx="1043">
                  <c:v>195.65783427783734</c:v>
                </c:pt>
                <c:pt idx="1044">
                  <c:v>194.50911318731812</c:v>
                </c:pt>
                <c:pt idx="1045">
                  <c:v>194.50911318731812</c:v>
                </c:pt>
                <c:pt idx="1046">
                  <c:v>193.44463164343694</c:v>
                </c:pt>
                <c:pt idx="1047">
                  <c:v>192.27293613110734</c:v>
                </c:pt>
                <c:pt idx="1048">
                  <c:v>192.8396385357635</c:v>
                </c:pt>
                <c:pt idx="1049">
                  <c:v>192.12743145964157</c:v>
                </c:pt>
                <c:pt idx="1050">
                  <c:v>195.93352733956192</c:v>
                </c:pt>
                <c:pt idx="1051">
                  <c:v>201.79200490120999</c:v>
                </c:pt>
                <c:pt idx="1052">
                  <c:v>202.94072599172921</c:v>
                </c:pt>
                <c:pt idx="1053">
                  <c:v>204.8246285801807</c:v>
                </c:pt>
                <c:pt idx="1054">
                  <c:v>205.97334967069992</c:v>
                </c:pt>
                <c:pt idx="1055">
                  <c:v>211.37233879614027</c:v>
                </c:pt>
                <c:pt idx="1056">
                  <c:v>207.48966151018527</c:v>
                </c:pt>
                <c:pt idx="1057">
                  <c:v>210.46102006432835</c:v>
                </c:pt>
                <c:pt idx="1058">
                  <c:v>207.83427783734106</c:v>
                </c:pt>
                <c:pt idx="1059">
                  <c:v>209.90963394087916</c:v>
                </c:pt>
                <c:pt idx="1060">
                  <c:v>211.80119466993412</c:v>
                </c:pt>
                <c:pt idx="1061">
                  <c:v>212.75080410476335</c:v>
                </c:pt>
                <c:pt idx="1062">
                  <c:v>213.33282279062641</c:v>
                </c:pt>
                <c:pt idx="1063">
                  <c:v>211.16556899984684</c:v>
                </c:pt>
                <c:pt idx="1064">
                  <c:v>212.20707612191759</c:v>
                </c:pt>
                <c:pt idx="1065">
                  <c:v>211.7246132638995</c:v>
                </c:pt>
                <c:pt idx="1066">
                  <c:v>209.9172920814826</c:v>
                </c:pt>
                <c:pt idx="1067">
                  <c:v>210.0627967529484</c:v>
                </c:pt>
                <c:pt idx="1068">
                  <c:v>202.43528871190071</c:v>
                </c:pt>
                <c:pt idx="1069">
                  <c:v>203.56103538060955</c:v>
                </c:pt>
                <c:pt idx="1070">
                  <c:v>199.8774697503446</c:v>
                </c:pt>
                <c:pt idx="1071">
                  <c:v>200.14550467146574</c:v>
                </c:pt>
                <c:pt idx="1072">
                  <c:v>202.98667483534999</c:v>
                </c:pt>
                <c:pt idx="1073">
                  <c:v>206.43283810690764</c:v>
                </c:pt>
                <c:pt idx="1074">
                  <c:v>205.37601470362995</c:v>
                </c:pt>
                <c:pt idx="1075">
                  <c:v>206.11119620156222</c:v>
                </c:pt>
                <c:pt idx="1076">
                  <c:v>205.9427171082861</c:v>
                </c:pt>
                <c:pt idx="1077">
                  <c:v>205.29177515699186</c:v>
                </c:pt>
                <c:pt idx="1078">
                  <c:v>206.83106141828759</c:v>
                </c:pt>
                <c:pt idx="1079">
                  <c:v>191.72920814826159</c:v>
                </c:pt>
                <c:pt idx="1080">
                  <c:v>188.55107979782508</c:v>
                </c:pt>
                <c:pt idx="1081">
                  <c:v>181.88083933221014</c:v>
                </c:pt>
                <c:pt idx="1082">
                  <c:v>180.50237402358704</c:v>
                </c:pt>
                <c:pt idx="1083">
                  <c:v>181.81957420738243</c:v>
                </c:pt>
                <c:pt idx="1084">
                  <c:v>180.74743452289783</c:v>
                </c:pt>
                <c:pt idx="1085">
                  <c:v>179.84377393168938</c:v>
                </c:pt>
                <c:pt idx="1086">
                  <c:v>170.64634706693212</c:v>
                </c:pt>
                <c:pt idx="1087">
                  <c:v>168.29529790166947</c:v>
                </c:pt>
                <c:pt idx="1088">
                  <c:v>164.84147648950832</c:v>
                </c:pt>
                <c:pt idx="1089">
                  <c:v>157.39776382294377</c:v>
                </c:pt>
                <c:pt idx="1090">
                  <c:v>160.54525961096644</c:v>
                </c:pt>
                <c:pt idx="1091">
                  <c:v>158.98299892786031</c:v>
                </c:pt>
                <c:pt idx="1092">
                  <c:v>168.1268188083933</c:v>
                </c:pt>
                <c:pt idx="1093">
                  <c:v>160.58355031398375</c:v>
                </c:pt>
                <c:pt idx="1094">
                  <c:v>156.44815438811455</c:v>
                </c:pt>
                <c:pt idx="1095">
                  <c:v>149.21886965844692</c:v>
                </c:pt>
                <c:pt idx="1096">
                  <c:v>160.36146423648336</c:v>
                </c:pt>
                <c:pt idx="1097">
                  <c:v>151.56991882370957</c:v>
                </c:pt>
                <c:pt idx="1098">
                  <c:v>135.28871190075049</c:v>
                </c:pt>
                <c:pt idx="1099">
                  <c:v>136.78970745902893</c:v>
                </c:pt>
                <c:pt idx="1100">
                  <c:v>119.98008883443099</c:v>
                </c:pt>
                <c:pt idx="1101">
                  <c:v>123.37264512176442</c:v>
                </c:pt>
                <c:pt idx="1102">
                  <c:v>131.99571144126205</c:v>
                </c:pt>
                <c:pt idx="1103">
                  <c:v>129.7825088068617</c:v>
                </c:pt>
                <c:pt idx="1104">
                  <c:v>122.00949609434828</c:v>
                </c:pt>
                <c:pt idx="1105">
                  <c:v>117.91239087149638</c:v>
                </c:pt>
                <c:pt idx="1106">
                  <c:v>126.65032930004594</c:v>
                </c:pt>
                <c:pt idx="1107">
                  <c:v>135.88604686782048</c:v>
                </c:pt>
                <c:pt idx="1108">
                  <c:v>149.55582784499921</c:v>
                </c:pt>
                <c:pt idx="1109">
                  <c:v>142.1274314596416</c:v>
                </c:pt>
                <c:pt idx="1110">
                  <c:v>145.15239699800887</c:v>
                </c:pt>
                <c:pt idx="1111">
                  <c:v>139.53897993567162</c:v>
                </c:pt>
                <c:pt idx="1112">
                  <c:v>132.59304640833201</c:v>
                </c:pt>
                <c:pt idx="1113">
                  <c:v>138.33665186092813</c:v>
                </c:pt>
                <c:pt idx="1114">
                  <c:v>138.64297748506661</c:v>
                </c:pt>
                <c:pt idx="1115">
                  <c:v>148.34584162965231</c:v>
                </c:pt>
                <c:pt idx="1116">
                  <c:v>146.8371879307704</c:v>
                </c:pt>
                <c:pt idx="1117">
                  <c:v>149.67069995405114</c:v>
                </c:pt>
                <c:pt idx="1118">
                  <c:v>147.33496706999537</c:v>
                </c:pt>
                <c:pt idx="1119">
                  <c:v>149.0197580027569</c:v>
                </c:pt>
                <c:pt idx="1120">
                  <c:v>150.88068616939807</c:v>
                </c:pt>
                <c:pt idx="1121">
                  <c:v>146.25516924490731</c:v>
                </c:pt>
                <c:pt idx="1122">
                  <c:v>147.40389033542652</c:v>
                </c:pt>
                <c:pt idx="1123">
                  <c:v>150.06892326543115</c:v>
                </c:pt>
                <c:pt idx="1124">
                  <c:v>147.23541124215038</c:v>
                </c:pt>
                <c:pt idx="1125">
                  <c:v>141.25440343084696</c:v>
                </c:pt>
                <c:pt idx="1126">
                  <c:v>142.61755245826311</c:v>
                </c:pt>
                <c:pt idx="1127">
                  <c:v>143.03109205085005</c:v>
                </c:pt>
                <c:pt idx="1128">
                  <c:v>141.2926941338643</c:v>
                </c:pt>
                <c:pt idx="1129">
                  <c:v>144.1721550007658</c:v>
                </c:pt>
                <c:pt idx="1130">
                  <c:v>146.47725532240773</c:v>
                </c:pt>
                <c:pt idx="1131">
                  <c:v>149.75493950068923</c:v>
                </c:pt>
                <c:pt idx="1132">
                  <c:v>146.58446929085616</c:v>
                </c:pt>
                <c:pt idx="1133">
                  <c:v>142.18869658446926</c:v>
                </c:pt>
                <c:pt idx="1134">
                  <c:v>137.83121458109969</c:v>
                </c:pt>
                <c:pt idx="1135">
                  <c:v>139.89125440343082</c:v>
                </c:pt>
                <c:pt idx="1136">
                  <c:v>136.81268188083934</c:v>
                </c:pt>
                <c:pt idx="1137">
                  <c:v>132.72323479859091</c:v>
                </c:pt>
                <c:pt idx="1138">
                  <c:v>138.29070301730738</c:v>
                </c:pt>
                <c:pt idx="1139">
                  <c:v>136.39914228825239</c:v>
                </c:pt>
                <c:pt idx="1140">
                  <c:v>132.88405575126359</c:v>
                </c:pt>
                <c:pt idx="1141">
                  <c:v>130.38750191453514</c:v>
                </c:pt>
                <c:pt idx="1142">
                  <c:v>131.88849747281358</c:v>
                </c:pt>
                <c:pt idx="1143">
                  <c:v>130.60192985143206</c:v>
                </c:pt>
                <c:pt idx="1144">
                  <c:v>138.16051462704854</c:v>
                </c:pt>
                <c:pt idx="1145">
                  <c:v>132.86873947005665</c:v>
                </c:pt>
                <c:pt idx="1146">
                  <c:v>134.10170010721396</c:v>
                </c:pt>
                <c:pt idx="1147">
                  <c:v>138.99525195282584</c:v>
                </c:pt>
                <c:pt idx="1148">
                  <c:v>139.96783580946547</c:v>
                </c:pt>
                <c:pt idx="1149">
                  <c:v>148.12375555215192</c:v>
                </c:pt>
                <c:pt idx="1150">
                  <c:v>157.69643130647876</c:v>
                </c:pt>
                <c:pt idx="1151">
                  <c:v>153.68356563026495</c:v>
                </c:pt>
                <c:pt idx="1152">
                  <c:v>153.07857252259149</c:v>
                </c:pt>
                <c:pt idx="1153">
                  <c:v>149.7396232194823</c:v>
                </c:pt>
                <c:pt idx="1154">
                  <c:v>148.75938122223923</c:v>
                </c:pt>
                <c:pt idx="1155">
                  <c:v>152.91009342931534</c:v>
                </c:pt>
                <c:pt idx="1156">
                  <c:v>152.02940725991729</c:v>
                </c:pt>
                <c:pt idx="1157">
                  <c:v>155.13095420431918</c:v>
                </c:pt>
                <c:pt idx="1158">
                  <c:v>157.77301271251341</c:v>
                </c:pt>
                <c:pt idx="1159">
                  <c:v>151.4473885740542</c:v>
                </c:pt>
                <c:pt idx="1160">
                  <c:v>150.87302802879458</c:v>
                </c:pt>
                <c:pt idx="1161">
                  <c:v>138.45918211058355</c:v>
                </c:pt>
                <c:pt idx="1162">
                  <c:v>139.60024506049928</c:v>
                </c:pt>
                <c:pt idx="1163">
                  <c:v>139.43942410782662</c:v>
                </c:pt>
                <c:pt idx="1164">
                  <c:v>142.11977331903813</c:v>
                </c:pt>
                <c:pt idx="1165">
                  <c:v>140.87149640067389</c:v>
                </c:pt>
                <c:pt idx="1166">
                  <c:v>138.9875938122224</c:v>
                </c:pt>
                <c:pt idx="1167">
                  <c:v>136.82034002144277</c:v>
                </c:pt>
                <c:pt idx="1168">
                  <c:v>136.25363761678662</c:v>
                </c:pt>
                <c:pt idx="1169">
                  <c:v>135.679277071527</c:v>
                </c:pt>
                <c:pt idx="1170">
                  <c:v>128.05942717108286</c:v>
                </c:pt>
                <c:pt idx="1171">
                  <c:v>131.80425792617552</c:v>
                </c:pt>
                <c:pt idx="1172">
                  <c:v>130.92357175677745</c:v>
                </c:pt>
                <c:pt idx="1173">
                  <c:v>135.86307244601011</c:v>
                </c:pt>
                <c:pt idx="1174">
                  <c:v>133.62689538979936</c:v>
                </c:pt>
                <c:pt idx="1175">
                  <c:v>133.04487670393627</c:v>
                </c:pt>
                <c:pt idx="1176">
                  <c:v>132.57007198652167</c:v>
                </c:pt>
                <c:pt idx="1177">
                  <c:v>132.70026037678051</c:v>
                </c:pt>
                <c:pt idx="1178">
                  <c:v>128.90182263746362</c:v>
                </c:pt>
                <c:pt idx="1179">
                  <c:v>128.26619696737632</c:v>
                </c:pt>
                <c:pt idx="1180">
                  <c:v>123.88574054219634</c:v>
                </c:pt>
                <c:pt idx="1181">
                  <c:v>127.92158064022054</c:v>
                </c:pt>
                <c:pt idx="1182">
                  <c:v>129.8973809159136</c:v>
                </c:pt>
                <c:pt idx="1183">
                  <c:v>131.58217184867513</c:v>
                </c:pt>
                <c:pt idx="1184">
                  <c:v>135.52611425945778</c:v>
                </c:pt>
                <c:pt idx="1185">
                  <c:v>137.36406800428855</c:v>
                </c:pt>
                <c:pt idx="1186">
                  <c:v>138.57405421963546</c:v>
                </c:pt>
                <c:pt idx="1187">
                  <c:v>134.95941185480163</c:v>
                </c:pt>
                <c:pt idx="1188">
                  <c:v>136.32256088221777</c:v>
                </c:pt>
                <c:pt idx="1189">
                  <c:v>137.54786337877164</c:v>
                </c:pt>
                <c:pt idx="1190">
                  <c:v>138.54342165722161</c:v>
                </c:pt>
                <c:pt idx="1191">
                  <c:v>135.59503752488894</c:v>
                </c:pt>
                <c:pt idx="1192">
                  <c:v>132.63899525195279</c:v>
                </c:pt>
                <c:pt idx="1193">
                  <c:v>134.00980241997243</c:v>
                </c:pt>
                <c:pt idx="1194">
                  <c:v>134.69137693368049</c:v>
                </c:pt>
                <c:pt idx="1195">
                  <c:v>133.85663960790316</c:v>
                </c:pt>
                <c:pt idx="1196">
                  <c:v>133.02956042272936</c:v>
                </c:pt>
                <c:pt idx="1197">
                  <c:v>134.27783734109357</c:v>
                </c:pt>
                <c:pt idx="1198">
                  <c:v>132.8993720324705</c:v>
                </c:pt>
                <c:pt idx="1199">
                  <c:v>136.82799816204621</c:v>
                </c:pt>
                <c:pt idx="1200">
                  <c:v>124.67452902435288</c:v>
                </c:pt>
                <c:pt idx="1201">
                  <c:v>128.58018073211824</c:v>
                </c:pt>
                <c:pt idx="1202">
                  <c:v>129.522132026344</c:v>
                </c:pt>
                <c:pt idx="1203">
                  <c:v>129.07030173073977</c:v>
                </c:pt>
                <c:pt idx="1204">
                  <c:v>125.7236942870271</c:v>
                </c:pt>
                <c:pt idx="1205">
                  <c:v>125.69306172461326</c:v>
                </c:pt>
                <c:pt idx="1206">
                  <c:v>127.8067085311686</c:v>
                </c:pt>
                <c:pt idx="1207">
                  <c:v>124.89661510185326</c:v>
                </c:pt>
                <c:pt idx="1208">
                  <c:v>124.28396385357634</c:v>
                </c:pt>
                <c:pt idx="1209">
                  <c:v>124.65155460254249</c:v>
                </c:pt>
                <c:pt idx="1210">
                  <c:v>122.17797518762443</c:v>
                </c:pt>
                <c:pt idx="1211">
                  <c:v>121.48108439270943</c:v>
                </c:pt>
                <c:pt idx="1212">
                  <c:v>124.19972430693826</c:v>
                </c:pt>
                <c:pt idx="1213">
                  <c:v>121.71848675141675</c:v>
                </c:pt>
                <c:pt idx="1214">
                  <c:v>117.8511257466687</c:v>
                </c:pt>
                <c:pt idx="1215">
                  <c:v>117.50650941951292</c:v>
                </c:pt>
                <c:pt idx="1216">
                  <c:v>116.7560116403737</c:v>
                </c:pt>
                <c:pt idx="1217">
                  <c:v>116.03614642364835</c:v>
                </c:pt>
                <c:pt idx="1218">
                  <c:v>115.12482769183643</c:v>
                </c:pt>
                <c:pt idx="1219">
                  <c:v>115.90595803338948</c:v>
                </c:pt>
                <c:pt idx="1220">
                  <c:v>114.96400673916372</c:v>
                </c:pt>
                <c:pt idx="1221">
                  <c:v>112.96523204166027</c:v>
                </c:pt>
                <c:pt idx="1222">
                  <c:v>108.56180119466991</c:v>
                </c:pt>
                <c:pt idx="1223">
                  <c:v>108.24781742992799</c:v>
                </c:pt>
                <c:pt idx="1224">
                  <c:v>105.55215193750958</c:v>
                </c:pt>
                <c:pt idx="1225">
                  <c:v>112.8809924950222</c:v>
                </c:pt>
                <c:pt idx="1226">
                  <c:v>112.45979476183182</c:v>
                </c:pt>
                <c:pt idx="1227">
                  <c:v>111.24980854648491</c:v>
                </c:pt>
                <c:pt idx="1228">
                  <c:v>113.29453208760911</c:v>
                </c:pt>
                <c:pt idx="1229">
                  <c:v>115.32393934752641</c:v>
                </c:pt>
                <c:pt idx="1230">
                  <c:v>114.24414152243834</c:v>
                </c:pt>
                <c:pt idx="1231">
                  <c:v>110.20064328381069</c:v>
                </c:pt>
                <c:pt idx="1232">
                  <c:v>109.97855720631031</c:v>
                </c:pt>
                <c:pt idx="1233">
                  <c:v>106.77745443406342</c:v>
                </c:pt>
                <c:pt idx="1234">
                  <c:v>106.82340327768418</c:v>
                </c:pt>
                <c:pt idx="1235">
                  <c:v>108.148261602083</c:v>
                </c:pt>
                <c:pt idx="1236">
                  <c:v>109.61096645734413</c:v>
                </c:pt>
                <c:pt idx="1237">
                  <c:v>108.14060346147956</c:v>
                </c:pt>
                <c:pt idx="1238">
                  <c:v>107.78832899372031</c:v>
                </c:pt>
                <c:pt idx="1239">
                  <c:v>107.19865216725377</c:v>
                </c:pt>
                <c:pt idx="1240">
                  <c:v>110.37678051769029</c:v>
                </c:pt>
                <c:pt idx="1241">
                  <c:v>112.05391330984835</c:v>
                </c:pt>
                <c:pt idx="1242">
                  <c:v>112.67422269872873</c:v>
                </c:pt>
                <c:pt idx="1243">
                  <c:v>113.29453208760911</c:v>
                </c:pt>
                <c:pt idx="1244">
                  <c:v>114.59641599019757</c:v>
                </c:pt>
                <c:pt idx="1245">
                  <c:v>114.85679277071526</c:v>
                </c:pt>
                <c:pt idx="1246">
                  <c:v>114.4509113187318</c:v>
                </c:pt>
                <c:pt idx="1247">
                  <c:v>113.69275539898914</c:v>
                </c:pt>
                <c:pt idx="1248">
                  <c:v>116.04380456425179</c:v>
                </c:pt>
                <c:pt idx="1249">
                  <c:v>112.99586460407414</c:v>
                </c:pt>
                <c:pt idx="1250">
                  <c:v>113.34048093122988</c:v>
                </c:pt>
                <c:pt idx="1251">
                  <c:v>112.5440343084699</c:v>
                </c:pt>
                <c:pt idx="1252">
                  <c:v>113.11073671312603</c:v>
                </c:pt>
                <c:pt idx="1253">
                  <c:v>114.50451830295604</c:v>
                </c:pt>
                <c:pt idx="1254">
                  <c:v>116.57987440649408</c:v>
                </c:pt>
                <c:pt idx="1255">
                  <c:v>117.03170470209831</c:v>
                </c:pt>
                <c:pt idx="1256">
                  <c:v>114.6500229744218</c:v>
                </c:pt>
                <c:pt idx="1257">
                  <c:v>112.19941798131413</c:v>
                </c:pt>
                <c:pt idx="1258">
                  <c:v>108.33205697656609</c:v>
                </c:pt>
                <c:pt idx="1259">
                  <c:v>109.48843620768875</c:v>
                </c:pt>
                <c:pt idx="1260">
                  <c:v>112.94225761984988</c:v>
                </c:pt>
                <c:pt idx="1261">
                  <c:v>114.48920202174911</c:v>
                </c:pt>
                <c:pt idx="1262">
                  <c:v>120.1562260683106</c:v>
                </c:pt>
                <c:pt idx="1263">
                  <c:v>115.4234951753714</c:v>
                </c:pt>
                <c:pt idx="1264">
                  <c:v>116.25823250114871</c:v>
                </c:pt>
                <c:pt idx="1265">
                  <c:v>116.9551232960637</c:v>
                </c:pt>
                <c:pt idx="1266">
                  <c:v>119.44401899218869</c:v>
                </c:pt>
                <c:pt idx="1267">
                  <c:v>123.70960330831673</c:v>
                </c:pt>
                <c:pt idx="1268">
                  <c:v>121.02925409710521</c:v>
                </c:pt>
              </c:numCache>
            </c:numRef>
          </c:val>
          <c:smooth val="0"/>
          <c:extLst>
            <c:ext xmlns:c16="http://schemas.microsoft.com/office/drawing/2014/chart" uri="{C3380CC4-5D6E-409C-BE32-E72D297353CC}">
              <c16:uniqueId val="{00000001-05C3-419A-921B-1E2A21C5D5E5}"/>
            </c:ext>
          </c:extLst>
        </c:ser>
        <c:ser>
          <c:idx val="2"/>
          <c:order val="2"/>
          <c:tx>
            <c:strRef>
              <c:f>'Indexed 5 Year Graphss'!$D$1</c:f>
              <c:strCache>
                <c:ptCount val="1"/>
                <c:pt idx="0">
                  <c:v>LHX</c:v>
                </c:pt>
              </c:strCache>
            </c:strRef>
          </c:tx>
          <c:spPr>
            <a:ln w="28575" cap="rnd">
              <a:solidFill>
                <a:srgbClr val="FF0000"/>
              </a:solidFill>
              <a:round/>
            </a:ln>
            <a:effectLst/>
          </c:spPr>
          <c:marker>
            <c:symbol val="none"/>
          </c:marker>
          <c:cat>
            <c:numRef>
              <c:f>'Indexed 5 Year Graphss'!$A$2:$A$1270</c:f>
              <c:numCache>
                <c:formatCode>[$-409]mmm\-dd\-yyyy;@</c:formatCode>
                <c:ptCount val="1269"/>
                <c:pt idx="0">
                  <c:v>42319</c:v>
                </c:pt>
                <c:pt idx="1">
                  <c:v>42320</c:v>
                </c:pt>
                <c:pt idx="2">
                  <c:v>42321</c:v>
                </c:pt>
                <c:pt idx="3">
                  <c:v>42324</c:v>
                </c:pt>
                <c:pt idx="4">
                  <c:v>42325</c:v>
                </c:pt>
                <c:pt idx="5">
                  <c:v>42326</c:v>
                </c:pt>
                <c:pt idx="6">
                  <c:v>42327</c:v>
                </c:pt>
                <c:pt idx="7">
                  <c:v>42328</c:v>
                </c:pt>
                <c:pt idx="8">
                  <c:v>42331</c:v>
                </c:pt>
                <c:pt idx="9">
                  <c:v>42332</c:v>
                </c:pt>
                <c:pt idx="10">
                  <c:v>42333</c:v>
                </c:pt>
                <c:pt idx="11">
                  <c:v>42335</c:v>
                </c:pt>
                <c:pt idx="12">
                  <c:v>42338</c:v>
                </c:pt>
                <c:pt idx="13">
                  <c:v>42339</c:v>
                </c:pt>
                <c:pt idx="14">
                  <c:v>42340</c:v>
                </c:pt>
                <c:pt idx="15">
                  <c:v>42341</c:v>
                </c:pt>
                <c:pt idx="16">
                  <c:v>42342</c:v>
                </c:pt>
                <c:pt idx="17">
                  <c:v>42345</c:v>
                </c:pt>
                <c:pt idx="18">
                  <c:v>42346</c:v>
                </c:pt>
                <c:pt idx="19">
                  <c:v>42347</c:v>
                </c:pt>
                <c:pt idx="20">
                  <c:v>42348</c:v>
                </c:pt>
                <c:pt idx="21">
                  <c:v>42349</c:v>
                </c:pt>
                <c:pt idx="22">
                  <c:v>42352</c:v>
                </c:pt>
                <c:pt idx="23">
                  <c:v>42353</c:v>
                </c:pt>
                <c:pt idx="24">
                  <c:v>42354</c:v>
                </c:pt>
                <c:pt idx="25">
                  <c:v>42355</c:v>
                </c:pt>
                <c:pt idx="26">
                  <c:v>42356</c:v>
                </c:pt>
                <c:pt idx="27">
                  <c:v>42359</c:v>
                </c:pt>
                <c:pt idx="28">
                  <c:v>42360</c:v>
                </c:pt>
                <c:pt idx="29">
                  <c:v>42361</c:v>
                </c:pt>
                <c:pt idx="30">
                  <c:v>42362</c:v>
                </c:pt>
                <c:pt idx="31">
                  <c:v>42366</c:v>
                </c:pt>
                <c:pt idx="32">
                  <c:v>42367</c:v>
                </c:pt>
                <c:pt idx="33">
                  <c:v>42368</c:v>
                </c:pt>
                <c:pt idx="34">
                  <c:v>42369</c:v>
                </c:pt>
                <c:pt idx="35">
                  <c:v>42373</c:v>
                </c:pt>
                <c:pt idx="36">
                  <c:v>42374</c:v>
                </c:pt>
                <c:pt idx="37">
                  <c:v>42375</c:v>
                </c:pt>
                <c:pt idx="38">
                  <c:v>42376</c:v>
                </c:pt>
                <c:pt idx="39">
                  <c:v>42377</c:v>
                </c:pt>
                <c:pt idx="40">
                  <c:v>42380</c:v>
                </c:pt>
                <c:pt idx="41">
                  <c:v>42381</c:v>
                </c:pt>
                <c:pt idx="42">
                  <c:v>42382</c:v>
                </c:pt>
                <c:pt idx="43">
                  <c:v>42383</c:v>
                </c:pt>
                <c:pt idx="44">
                  <c:v>42384</c:v>
                </c:pt>
                <c:pt idx="45">
                  <c:v>42388</c:v>
                </c:pt>
                <c:pt idx="46">
                  <c:v>42389</c:v>
                </c:pt>
                <c:pt idx="47">
                  <c:v>42390</c:v>
                </c:pt>
                <c:pt idx="48">
                  <c:v>42391</c:v>
                </c:pt>
                <c:pt idx="49">
                  <c:v>42394</c:v>
                </c:pt>
                <c:pt idx="50">
                  <c:v>42395</c:v>
                </c:pt>
                <c:pt idx="51">
                  <c:v>42396</c:v>
                </c:pt>
                <c:pt idx="52">
                  <c:v>42397</c:v>
                </c:pt>
                <c:pt idx="53">
                  <c:v>42398</c:v>
                </c:pt>
                <c:pt idx="54">
                  <c:v>42401</c:v>
                </c:pt>
                <c:pt idx="55">
                  <c:v>42402</c:v>
                </c:pt>
                <c:pt idx="56">
                  <c:v>42403</c:v>
                </c:pt>
                <c:pt idx="57">
                  <c:v>42404</c:v>
                </c:pt>
                <c:pt idx="58">
                  <c:v>42405</c:v>
                </c:pt>
                <c:pt idx="59">
                  <c:v>42408</c:v>
                </c:pt>
                <c:pt idx="60">
                  <c:v>42409</c:v>
                </c:pt>
                <c:pt idx="61">
                  <c:v>42410</c:v>
                </c:pt>
                <c:pt idx="62">
                  <c:v>42411</c:v>
                </c:pt>
                <c:pt idx="63">
                  <c:v>42412</c:v>
                </c:pt>
                <c:pt idx="64">
                  <c:v>42416</c:v>
                </c:pt>
                <c:pt idx="65">
                  <c:v>42417</c:v>
                </c:pt>
                <c:pt idx="66">
                  <c:v>42418</c:v>
                </c:pt>
                <c:pt idx="67">
                  <c:v>42419</c:v>
                </c:pt>
                <c:pt idx="68">
                  <c:v>42422</c:v>
                </c:pt>
                <c:pt idx="69">
                  <c:v>42423</c:v>
                </c:pt>
                <c:pt idx="70">
                  <c:v>42424</c:v>
                </c:pt>
                <c:pt idx="71">
                  <c:v>42425</c:v>
                </c:pt>
                <c:pt idx="72">
                  <c:v>42426</c:v>
                </c:pt>
                <c:pt idx="73">
                  <c:v>42429</c:v>
                </c:pt>
                <c:pt idx="74">
                  <c:v>42430</c:v>
                </c:pt>
                <c:pt idx="75">
                  <c:v>42431</c:v>
                </c:pt>
                <c:pt idx="76">
                  <c:v>42432</c:v>
                </c:pt>
                <c:pt idx="77">
                  <c:v>42433</c:v>
                </c:pt>
                <c:pt idx="78">
                  <c:v>42436</c:v>
                </c:pt>
                <c:pt idx="79">
                  <c:v>42437</c:v>
                </c:pt>
                <c:pt idx="80">
                  <c:v>42438</c:v>
                </c:pt>
                <c:pt idx="81">
                  <c:v>42439</c:v>
                </c:pt>
                <c:pt idx="82">
                  <c:v>42440</c:v>
                </c:pt>
                <c:pt idx="83">
                  <c:v>42443</c:v>
                </c:pt>
                <c:pt idx="84">
                  <c:v>42444</c:v>
                </c:pt>
                <c:pt idx="85">
                  <c:v>42445</c:v>
                </c:pt>
                <c:pt idx="86">
                  <c:v>42446</c:v>
                </c:pt>
                <c:pt idx="87">
                  <c:v>42447</c:v>
                </c:pt>
                <c:pt idx="88">
                  <c:v>42450</c:v>
                </c:pt>
                <c:pt idx="89">
                  <c:v>42451</c:v>
                </c:pt>
                <c:pt idx="90">
                  <c:v>42452</c:v>
                </c:pt>
                <c:pt idx="91">
                  <c:v>42453</c:v>
                </c:pt>
                <c:pt idx="92">
                  <c:v>42457</c:v>
                </c:pt>
                <c:pt idx="93">
                  <c:v>42458</c:v>
                </c:pt>
                <c:pt idx="94">
                  <c:v>42459</c:v>
                </c:pt>
                <c:pt idx="95">
                  <c:v>42460</c:v>
                </c:pt>
                <c:pt idx="96">
                  <c:v>42461</c:v>
                </c:pt>
                <c:pt idx="97">
                  <c:v>42464</c:v>
                </c:pt>
                <c:pt idx="98">
                  <c:v>42465</c:v>
                </c:pt>
                <c:pt idx="99">
                  <c:v>42466</c:v>
                </c:pt>
                <c:pt idx="100">
                  <c:v>42467</c:v>
                </c:pt>
                <c:pt idx="101">
                  <c:v>42468</c:v>
                </c:pt>
                <c:pt idx="102">
                  <c:v>42471</c:v>
                </c:pt>
                <c:pt idx="103">
                  <c:v>42472</c:v>
                </c:pt>
                <c:pt idx="104">
                  <c:v>42473</c:v>
                </c:pt>
                <c:pt idx="105">
                  <c:v>42474</c:v>
                </c:pt>
                <c:pt idx="106">
                  <c:v>42475</c:v>
                </c:pt>
                <c:pt idx="107">
                  <c:v>42478</c:v>
                </c:pt>
                <c:pt idx="108">
                  <c:v>42479</c:v>
                </c:pt>
                <c:pt idx="109">
                  <c:v>42480</c:v>
                </c:pt>
                <c:pt idx="110">
                  <c:v>42481</c:v>
                </c:pt>
                <c:pt idx="111">
                  <c:v>42482</c:v>
                </c:pt>
                <c:pt idx="112">
                  <c:v>42485</c:v>
                </c:pt>
                <c:pt idx="113">
                  <c:v>42486</c:v>
                </c:pt>
                <c:pt idx="114">
                  <c:v>42487</c:v>
                </c:pt>
                <c:pt idx="115">
                  <c:v>42488</c:v>
                </c:pt>
                <c:pt idx="116">
                  <c:v>42489</c:v>
                </c:pt>
                <c:pt idx="117">
                  <c:v>42492</c:v>
                </c:pt>
                <c:pt idx="118">
                  <c:v>42493</c:v>
                </c:pt>
                <c:pt idx="119">
                  <c:v>42494</c:v>
                </c:pt>
                <c:pt idx="120">
                  <c:v>42495</c:v>
                </c:pt>
                <c:pt idx="121">
                  <c:v>42496</c:v>
                </c:pt>
                <c:pt idx="122">
                  <c:v>42499</c:v>
                </c:pt>
                <c:pt idx="123">
                  <c:v>42500</c:v>
                </c:pt>
                <c:pt idx="124">
                  <c:v>42501</c:v>
                </c:pt>
                <c:pt idx="125">
                  <c:v>42502</c:v>
                </c:pt>
                <c:pt idx="126">
                  <c:v>42503</c:v>
                </c:pt>
                <c:pt idx="127">
                  <c:v>42506</c:v>
                </c:pt>
                <c:pt idx="128">
                  <c:v>42507</c:v>
                </c:pt>
                <c:pt idx="129">
                  <c:v>42508</c:v>
                </c:pt>
                <c:pt idx="130">
                  <c:v>42509</c:v>
                </c:pt>
                <c:pt idx="131">
                  <c:v>42510</c:v>
                </c:pt>
                <c:pt idx="132">
                  <c:v>42513</c:v>
                </c:pt>
                <c:pt idx="133">
                  <c:v>42514</c:v>
                </c:pt>
                <c:pt idx="134">
                  <c:v>42515</c:v>
                </c:pt>
                <c:pt idx="135">
                  <c:v>42516</c:v>
                </c:pt>
                <c:pt idx="136">
                  <c:v>42517</c:v>
                </c:pt>
                <c:pt idx="137">
                  <c:v>42521</c:v>
                </c:pt>
                <c:pt idx="138">
                  <c:v>42522</c:v>
                </c:pt>
                <c:pt idx="139">
                  <c:v>42523</c:v>
                </c:pt>
                <c:pt idx="140">
                  <c:v>42524</c:v>
                </c:pt>
                <c:pt idx="141">
                  <c:v>42527</c:v>
                </c:pt>
                <c:pt idx="142">
                  <c:v>42528</c:v>
                </c:pt>
                <c:pt idx="143">
                  <c:v>42529</c:v>
                </c:pt>
                <c:pt idx="144">
                  <c:v>42530</c:v>
                </c:pt>
                <c:pt idx="145">
                  <c:v>42531</c:v>
                </c:pt>
                <c:pt idx="146">
                  <c:v>42534</c:v>
                </c:pt>
                <c:pt idx="147">
                  <c:v>42535</c:v>
                </c:pt>
                <c:pt idx="148">
                  <c:v>42536</c:v>
                </c:pt>
                <c:pt idx="149">
                  <c:v>42537</c:v>
                </c:pt>
                <c:pt idx="150">
                  <c:v>42538</c:v>
                </c:pt>
                <c:pt idx="151">
                  <c:v>42541</c:v>
                </c:pt>
                <c:pt idx="152">
                  <c:v>42542</c:v>
                </c:pt>
                <c:pt idx="153">
                  <c:v>42543</c:v>
                </c:pt>
                <c:pt idx="154">
                  <c:v>42544</c:v>
                </c:pt>
                <c:pt idx="155">
                  <c:v>42545</c:v>
                </c:pt>
                <c:pt idx="156">
                  <c:v>42548</c:v>
                </c:pt>
                <c:pt idx="157">
                  <c:v>42549</c:v>
                </c:pt>
                <c:pt idx="158">
                  <c:v>42550</c:v>
                </c:pt>
                <c:pt idx="159">
                  <c:v>42551</c:v>
                </c:pt>
                <c:pt idx="160">
                  <c:v>42552</c:v>
                </c:pt>
                <c:pt idx="161">
                  <c:v>42556</c:v>
                </c:pt>
                <c:pt idx="162">
                  <c:v>42557</c:v>
                </c:pt>
                <c:pt idx="163">
                  <c:v>42558</c:v>
                </c:pt>
                <c:pt idx="164">
                  <c:v>42559</c:v>
                </c:pt>
                <c:pt idx="165">
                  <c:v>42562</c:v>
                </c:pt>
                <c:pt idx="166">
                  <c:v>42563</c:v>
                </c:pt>
                <c:pt idx="167">
                  <c:v>42564</c:v>
                </c:pt>
                <c:pt idx="168">
                  <c:v>42565</c:v>
                </c:pt>
                <c:pt idx="169">
                  <c:v>42566</c:v>
                </c:pt>
                <c:pt idx="170">
                  <c:v>42569</c:v>
                </c:pt>
                <c:pt idx="171">
                  <c:v>42570</c:v>
                </c:pt>
                <c:pt idx="172">
                  <c:v>42571</c:v>
                </c:pt>
                <c:pt idx="173">
                  <c:v>42572</c:v>
                </c:pt>
                <c:pt idx="174">
                  <c:v>42573</c:v>
                </c:pt>
                <c:pt idx="175">
                  <c:v>42576</c:v>
                </c:pt>
                <c:pt idx="176">
                  <c:v>42577</c:v>
                </c:pt>
                <c:pt idx="177">
                  <c:v>42578</c:v>
                </c:pt>
                <c:pt idx="178">
                  <c:v>42579</c:v>
                </c:pt>
                <c:pt idx="179">
                  <c:v>42580</c:v>
                </c:pt>
                <c:pt idx="180">
                  <c:v>42583</c:v>
                </c:pt>
                <c:pt idx="181">
                  <c:v>42584</c:v>
                </c:pt>
                <c:pt idx="182">
                  <c:v>42585</c:v>
                </c:pt>
                <c:pt idx="183">
                  <c:v>42586</c:v>
                </c:pt>
                <c:pt idx="184">
                  <c:v>42587</c:v>
                </c:pt>
                <c:pt idx="185">
                  <c:v>42590</c:v>
                </c:pt>
                <c:pt idx="186">
                  <c:v>42591</c:v>
                </c:pt>
                <c:pt idx="187">
                  <c:v>42592</c:v>
                </c:pt>
                <c:pt idx="188">
                  <c:v>42593</c:v>
                </c:pt>
                <c:pt idx="189">
                  <c:v>42594</c:v>
                </c:pt>
                <c:pt idx="190">
                  <c:v>42597</c:v>
                </c:pt>
                <c:pt idx="191">
                  <c:v>42598</c:v>
                </c:pt>
                <c:pt idx="192">
                  <c:v>42599</c:v>
                </c:pt>
                <c:pt idx="193">
                  <c:v>42600</c:v>
                </c:pt>
                <c:pt idx="194">
                  <c:v>42601</c:v>
                </c:pt>
                <c:pt idx="195">
                  <c:v>42604</c:v>
                </c:pt>
                <c:pt idx="196">
                  <c:v>42605</c:v>
                </c:pt>
                <c:pt idx="197">
                  <c:v>42606</c:v>
                </c:pt>
                <c:pt idx="198">
                  <c:v>42607</c:v>
                </c:pt>
                <c:pt idx="199">
                  <c:v>42608</c:v>
                </c:pt>
                <c:pt idx="200">
                  <c:v>42611</c:v>
                </c:pt>
                <c:pt idx="201">
                  <c:v>42612</c:v>
                </c:pt>
                <c:pt idx="202">
                  <c:v>42613</c:v>
                </c:pt>
                <c:pt idx="203">
                  <c:v>42614</c:v>
                </c:pt>
                <c:pt idx="204">
                  <c:v>42615</c:v>
                </c:pt>
                <c:pt idx="205">
                  <c:v>42619</c:v>
                </c:pt>
                <c:pt idx="206">
                  <c:v>42620</c:v>
                </c:pt>
                <c:pt idx="207">
                  <c:v>42621</c:v>
                </c:pt>
                <c:pt idx="208">
                  <c:v>42622</c:v>
                </c:pt>
                <c:pt idx="209">
                  <c:v>42625</c:v>
                </c:pt>
                <c:pt idx="210">
                  <c:v>42626</c:v>
                </c:pt>
                <c:pt idx="211">
                  <c:v>42627</c:v>
                </c:pt>
                <c:pt idx="212">
                  <c:v>42628</c:v>
                </c:pt>
                <c:pt idx="213">
                  <c:v>42629</c:v>
                </c:pt>
                <c:pt idx="214">
                  <c:v>42632</c:v>
                </c:pt>
                <c:pt idx="215">
                  <c:v>42633</c:v>
                </c:pt>
                <c:pt idx="216">
                  <c:v>42634</c:v>
                </c:pt>
                <c:pt idx="217">
                  <c:v>42635</c:v>
                </c:pt>
                <c:pt idx="218">
                  <c:v>42636</c:v>
                </c:pt>
                <c:pt idx="219">
                  <c:v>42639</c:v>
                </c:pt>
                <c:pt idx="220">
                  <c:v>42640</c:v>
                </c:pt>
                <c:pt idx="221">
                  <c:v>42641</c:v>
                </c:pt>
                <c:pt idx="222">
                  <c:v>42642</c:v>
                </c:pt>
                <c:pt idx="223">
                  <c:v>42643</c:v>
                </c:pt>
                <c:pt idx="224">
                  <c:v>42646</c:v>
                </c:pt>
                <c:pt idx="225">
                  <c:v>42647</c:v>
                </c:pt>
                <c:pt idx="226">
                  <c:v>42648</c:v>
                </c:pt>
                <c:pt idx="227">
                  <c:v>42649</c:v>
                </c:pt>
                <c:pt idx="228">
                  <c:v>42650</c:v>
                </c:pt>
                <c:pt idx="229">
                  <c:v>42653</c:v>
                </c:pt>
                <c:pt idx="230">
                  <c:v>42654</c:v>
                </c:pt>
                <c:pt idx="231">
                  <c:v>42655</c:v>
                </c:pt>
                <c:pt idx="232">
                  <c:v>42656</c:v>
                </c:pt>
                <c:pt idx="233">
                  <c:v>42657</c:v>
                </c:pt>
                <c:pt idx="234">
                  <c:v>42660</c:v>
                </c:pt>
                <c:pt idx="235">
                  <c:v>42661</c:v>
                </c:pt>
                <c:pt idx="236">
                  <c:v>42662</c:v>
                </c:pt>
                <c:pt idx="237">
                  <c:v>42663</c:v>
                </c:pt>
                <c:pt idx="238">
                  <c:v>42664</c:v>
                </c:pt>
                <c:pt idx="239">
                  <c:v>42667</c:v>
                </c:pt>
                <c:pt idx="240">
                  <c:v>42668</c:v>
                </c:pt>
                <c:pt idx="241">
                  <c:v>42669</c:v>
                </c:pt>
                <c:pt idx="242">
                  <c:v>42670</c:v>
                </c:pt>
                <c:pt idx="243">
                  <c:v>42671</c:v>
                </c:pt>
                <c:pt idx="244">
                  <c:v>42674</c:v>
                </c:pt>
                <c:pt idx="245">
                  <c:v>42675</c:v>
                </c:pt>
                <c:pt idx="246">
                  <c:v>42676</c:v>
                </c:pt>
                <c:pt idx="247">
                  <c:v>42677</c:v>
                </c:pt>
                <c:pt idx="248">
                  <c:v>42678</c:v>
                </c:pt>
                <c:pt idx="249">
                  <c:v>42681</c:v>
                </c:pt>
                <c:pt idx="250">
                  <c:v>42682</c:v>
                </c:pt>
                <c:pt idx="251">
                  <c:v>42683</c:v>
                </c:pt>
                <c:pt idx="252">
                  <c:v>42684</c:v>
                </c:pt>
                <c:pt idx="253">
                  <c:v>42685</c:v>
                </c:pt>
                <c:pt idx="254">
                  <c:v>42688</c:v>
                </c:pt>
                <c:pt idx="255">
                  <c:v>42689</c:v>
                </c:pt>
                <c:pt idx="256">
                  <c:v>42690</c:v>
                </c:pt>
                <c:pt idx="257">
                  <c:v>42691</c:v>
                </c:pt>
                <c:pt idx="258">
                  <c:v>42692</c:v>
                </c:pt>
                <c:pt idx="259">
                  <c:v>42695</c:v>
                </c:pt>
                <c:pt idx="260">
                  <c:v>42696</c:v>
                </c:pt>
                <c:pt idx="261">
                  <c:v>42697</c:v>
                </c:pt>
                <c:pt idx="262">
                  <c:v>42699</c:v>
                </c:pt>
                <c:pt idx="263">
                  <c:v>42702</c:v>
                </c:pt>
                <c:pt idx="264">
                  <c:v>42703</c:v>
                </c:pt>
                <c:pt idx="265">
                  <c:v>42704</c:v>
                </c:pt>
                <c:pt idx="266">
                  <c:v>42705</c:v>
                </c:pt>
                <c:pt idx="267">
                  <c:v>42706</c:v>
                </c:pt>
                <c:pt idx="268">
                  <c:v>42709</c:v>
                </c:pt>
                <c:pt idx="269">
                  <c:v>42710</c:v>
                </c:pt>
                <c:pt idx="270">
                  <c:v>42711</c:v>
                </c:pt>
                <c:pt idx="271">
                  <c:v>42712</c:v>
                </c:pt>
                <c:pt idx="272">
                  <c:v>42713</c:v>
                </c:pt>
                <c:pt idx="273">
                  <c:v>42716</c:v>
                </c:pt>
                <c:pt idx="274">
                  <c:v>42717</c:v>
                </c:pt>
                <c:pt idx="275">
                  <c:v>42718</c:v>
                </c:pt>
                <c:pt idx="276">
                  <c:v>42719</c:v>
                </c:pt>
                <c:pt idx="277">
                  <c:v>42720</c:v>
                </c:pt>
                <c:pt idx="278">
                  <c:v>42723</c:v>
                </c:pt>
                <c:pt idx="279">
                  <c:v>42724</c:v>
                </c:pt>
                <c:pt idx="280">
                  <c:v>42725</c:v>
                </c:pt>
                <c:pt idx="281">
                  <c:v>42726</c:v>
                </c:pt>
                <c:pt idx="282">
                  <c:v>42727</c:v>
                </c:pt>
                <c:pt idx="283">
                  <c:v>42731</c:v>
                </c:pt>
                <c:pt idx="284">
                  <c:v>42732</c:v>
                </c:pt>
                <c:pt idx="285">
                  <c:v>42733</c:v>
                </c:pt>
                <c:pt idx="286">
                  <c:v>42734</c:v>
                </c:pt>
                <c:pt idx="287">
                  <c:v>42738</c:v>
                </c:pt>
                <c:pt idx="288">
                  <c:v>42739</c:v>
                </c:pt>
                <c:pt idx="289">
                  <c:v>42740</c:v>
                </c:pt>
                <c:pt idx="290">
                  <c:v>42741</c:v>
                </c:pt>
                <c:pt idx="291">
                  <c:v>42744</c:v>
                </c:pt>
                <c:pt idx="292">
                  <c:v>42745</c:v>
                </c:pt>
                <c:pt idx="293">
                  <c:v>42746</c:v>
                </c:pt>
                <c:pt idx="294">
                  <c:v>42747</c:v>
                </c:pt>
                <c:pt idx="295">
                  <c:v>42748</c:v>
                </c:pt>
                <c:pt idx="296">
                  <c:v>42752</c:v>
                </c:pt>
                <c:pt idx="297">
                  <c:v>42753</c:v>
                </c:pt>
                <c:pt idx="298">
                  <c:v>42754</c:v>
                </c:pt>
                <c:pt idx="299">
                  <c:v>42755</c:v>
                </c:pt>
                <c:pt idx="300">
                  <c:v>42758</c:v>
                </c:pt>
                <c:pt idx="301">
                  <c:v>42759</c:v>
                </c:pt>
                <c:pt idx="302">
                  <c:v>42760</c:v>
                </c:pt>
                <c:pt idx="303">
                  <c:v>42761</c:v>
                </c:pt>
                <c:pt idx="304">
                  <c:v>42762</c:v>
                </c:pt>
                <c:pt idx="305">
                  <c:v>42765</c:v>
                </c:pt>
                <c:pt idx="306">
                  <c:v>42766</c:v>
                </c:pt>
                <c:pt idx="307">
                  <c:v>42767</c:v>
                </c:pt>
                <c:pt idx="308">
                  <c:v>42768</c:v>
                </c:pt>
                <c:pt idx="309">
                  <c:v>42769</c:v>
                </c:pt>
                <c:pt idx="310">
                  <c:v>42772</c:v>
                </c:pt>
                <c:pt idx="311">
                  <c:v>42773</c:v>
                </c:pt>
                <c:pt idx="312">
                  <c:v>42774</c:v>
                </c:pt>
                <c:pt idx="313">
                  <c:v>42775</c:v>
                </c:pt>
                <c:pt idx="314">
                  <c:v>42776</c:v>
                </c:pt>
                <c:pt idx="315">
                  <c:v>42779</c:v>
                </c:pt>
                <c:pt idx="316">
                  <c:v>42780</c:v>
                </c:pt>
                <c:pt idx="317">
                  <c:v>42781</c:v>
                </c:pt>
                <c:pt idx="318">
                  <c:v>42782</c:v>
                </c:pt>
                <c:pt idx="319">
                  <c:v>42783</c:v>
                </c:pt>
                <c:pt idx="320">
                  <c:v>42787</c:v>
                </c:pt>
                <c:pt idx="321">
                  <c:v>42788</c:v>
                </c:pt>
                <c:pt idx="322">
                  <c:v>42789</c:v>
                </c:pt>
                <c:pt idx="323">
                  <c:v>42790</c:v>
                </c:pt>
                <c:pt idx="324">
                  <c:v>42793</c:v>
                </c:pt>
                <c:pt idx="325">
                  <c:v>42794</c:v>
                </c:pt>
                <c:pt idx="326">
                  <c:v>42795</c:v>
                </c:pt>
                <c:pt idx="327">
                  <c:v>42796</c:v>
                </c:pt>
                <c:pt idx="328">
                  <c:v>42797</c:v>
                </c:pt>
                <c:pt idx="329">
                  <c:v>42800</c:v>
                </c:pt>
                <c:pt idx="330">
                  <c:v>42801</c:v>
                </c:pt>
                <c:pt idx="331">
                  <c:v>42802</c:v>
                </c:pt>
                <c:pt idx="332">
                  <c:v>42803</c:v>
                </c:pt>
                <c:pt idx="333">
                  <c:v>42804</c:v>
                </c:pt>
                <c:pt idx="334">
                  <c:v>42807</c:v>
                </c:pt>
                <c:pt idx="335">
                  <c:v>42808</c:v>
                </c:pt>
                <c:pt idx="336">
                  <c:v>42809</c:v>
                </c:pt>
                <c:pt idx="337">
                  <c:v>42810</c:v>
                </c:pt>
                <c:pt idx="338">
                  <c:v>42811</c:v>
                </c:pt>
                <c:pt idx="339">
                  <c:v>42814</c:v>
                </c:pt>
                <c:pt idx="340">
                  <c:v>42815</c:v>
                </c:pt>
                <c:pt idx="341">
                  <c:v>42816</c:v>
                </c:pt>
                <c:pt idx="342">
                  <c:v>42817</c:v>
                </c:pt>
                <c:pt idx="343">
                  <c:v>42818</c:v>
                </c:pt>
                <c:pt idx="344">
                  <c:v>42821</c:v>
                </c:pt>
                <c:pt idx="345">
                  <c:v>42822</c:v>
                </c:pt>
                <c:pt idx="346">
                  <c:v>42823</c:v>
                </c:pt>
                <c:pt idx="347">
                  <c:v>42824</c:v>
                </c:pt>
                <c:pt idx="348">
                  <c:v>42825</c:v>
                </c:pt>
                <c:pt idx="349">
                  <c:v>42828</c:v>
                </c:pt>
                <c:pt idx="350">
                  <c:v>42829</c:v>
                </c:pt>
                <c:pt idx="351">
                  <c:v>42830</c:v>
                </c:pt>
                <c:pt idx="352">
                  <c:v>42831</c:v>
                </c:pt>
                <c:pt idx="353">
                  <c:v>42832</c:v>
                </c:pt>
                <c:pt idx="354">
                  <c:v>42835</c:v>
                </c:pt>
                <c:pt idx="355">
                  <c:v>42836</c:v>
                </c:pt>
                <c:pt idx="356">
                  <c:v>42837</c:v>
                </c:pt>
                <c:pt idx="357">
                  <c:v>42838</c:v>
                </c:pt>
                <c:pt idx="358">
                  <c:v>42842</c:v>
                </c:pt>
                <c:pt idx="359">
                  <c:v>42843</c:v>
                </c:pt>
                <c:pt idx="360">
                  <c:v>42844</c:v>
                </c:pt>
                <c:pt idx="361">
                  <c:v>42845</c:v>
                </c:pt>
                <c:pt idx="362">
                  <c:v>42846</c:v>
                </c:pt>
                <c:pt idx="363">
                  <c:v>42849</c:v>
                </c:pt>
                <c:pt idx="364">
                  <c:v>42850</c:v>
                </c:pt>
                <c:pt idx="365">
                  <c:v>42851</c:v>
                </c:pt>
                <c:pt idx="366">
                  <c:v>42852</c:v>
                </c:pt>
                <c:pt idx="367">
                  <c:v>42853</c:v>
                </c:pt>
                <c:pt idx="368">
                  <c:v>42856</c:v>
                </c:pt>
                <c:pt idx="369">
                  <c:v>42857</c:v>
                </c:pt>
                <c:pt idx="370">
                  <c:v>42858</c:v>
                </c:pt>
                <c:pt idx="371">
                  <c:v>42859</c:v>
                </c:pt>
                <c:pt idx="372">
                  <c:v>42860</c:v>
                </c:pt>
                <c:pt idx="373">
                  <c:v>42863</c:v>
                </c:pt>
                <c:pt idx="374">
                  <c:v>42864</c:v>
                </c:pt>
                <c:pt idx="375">
                  <c:v>42865</c:v>
                </c:pt>
                <c:pt idx="376">
                  <c:v>42866</c:v>
                </c:pt>
                <c:pt idx="377">
                  <c:v>42867</c:v>
                </c:pt>
                <c:pt idx="378">
                  <c:v>42870</c:v>
                </c:pt>
                <c:pt idx="379">
                  <c:v>42871</c:v>
                </c:pt>
                <c:pt idx="380">
                  <c:v>42872</c:v>
                </c:pt>
                <c:pt idx="381">
                  <c:v>42873</c:v>
                </c:pt>
                <c:pt idx="382">
                  <c:v>42874</c:v>
                </c:pt>
                <c:pt idx="383">
                  <c:v>42877</c:v>
                </c:pt>
                <c:pt idx="384">
                  <c:v>42878</c:v>
                </c:pt>
                <c:pt idx="385">
                  <c:v>42879</c:v>
                </c:pt>
                <c:pt idx="386">
                  <c:v>42880</c:v>
                </c:pt>
                <c:pt idx="387">
                  <c:v>42881</c:v>
                </c:pt>
                <c:pt idx="388">
                  <c:v>42885</c:v>
                </c:pt>
                <c:pt idx="389">
                  <c:v>42886</c:v>
                </c:pt>
                <c:pt idx="390">
                  <c:v>42887</c:v>
                </c:pt>
                <c:pt idx="391">
                  <c:v>42888</c:v>
                </c:pt>
                <c:pt idx="392">
                  <c:v>42891</c:v>
                </c:pt>
                <c:pt idx="393">
                  <c:v>42892</c:v>
                </c:pt>
                <c:pt idx="394">
                  <c:v>42893</c:v>
                </c:pt>
                <c:pt idx="395">
                  <c:v>42894</c:v>
                </c:pt>
                <c:pt idx="396">
                  <c:v>42895</c:v>
                </c:pt>
                <c:pt idx="397">
                  <c:v>42898</c:v>
                </c:pt>
                <c:pt idx="398">
                  <c:v>42899</c:v>
                </c:pt>
                <c:pt idx="399">
                  <c:v>42900</c:v>
                </c:pt>
                <c:pt idx="400">
                  <c:v>42901</c:v>
                </c:pt>
                <c:pt idx="401">
                  <c:v>42902</c:v>
                </c:pt>
                <c:pt idx="402">
                  <c:v>42905</c:v>
                </c:pt>
                <c:pt idx="403">
                  <c:v>42906</c:v>
                </c:pt>
                <c:pt idx="404">
                  <c:v>42907</c:v>
                </c:pt>
                <c:pt idx="405">
                  <c:v>42908</c:v>
                </c:pt>
                <c:pt idx="406">
                  <c:v>42909</c:v>
                </c:pt>
                <c:pt idx="407">
                  <c:v>42912</c:v>
                </c:pt>
                <c:pt idx="408">
                  <c:v>42913</c:v>
                </c:pt>
                <c:pt idx="409">
                  <c:v>42914</c:v>
                </c:pt>
                <c:pt idx="410">
                  <c:v>42915</c:v>
                </c:pt>
                <c:pt idx="411">
                  <c:v>42916</c:v>
                </c:pt>
                <c:pt idx="412">
                  <c:v>42919</c:v>
                </c:pt>
                <c:pt idx="413">
                  <c:v>42921</c:v>
                </c:pt>
                <c:pt idx="414">
                  <c:v>42922</c:v>
                </c:pt>
                <c:pt idx="415">
                  <c:v>42923</c:v>
                </c:pt>
                <c:pt idx="416">
                  <c:v>42926</c:v>
                </c:pt>
                <c:pt idx="417">
                  <c:v>42927</c:v>
                </c:pt>
                <c:pt idx="418">
                  <c:v>42928</c:v>
                </c:pt>
                <c:pt idx="419">
                  <c:v>42929</c:v>
                </c:pt>
                <c:pt idx="420">
                  <c:v>42930</c:v>
                </c:pt>
                <c:pt idx="421">
                  <c:v>42933</c:v>
                </c:pt>
                <c:pt idx="422">
                  <c:v>42934</c:v>
                </c:pt>
                <c:pt idx="423">
                  <c:v>42935</c:v>
                </c:pt>
                <c:pt idx="424">
                  <c:v>42936</c:v>
                </c:pt>
                <c:pt idx="425">
                  <c:v>42937</c:v>
                </c:pt>
                <c:pt idx="426">
                  <c:v>42940</c:v>
                </c:pt>
                <c:pt idx="427">
                  <c:v>42941</c:v>
                </c:pt>
                <c:pt idx="428">
                  <c:v>42942</c:v>
                </c:pt>
                <c:pt idx="429">
                  <c:v>42943</c:v>
                </c:pt>
                <c:pt idx="430">
                  <c:v>42944</c:v>
                </c:pt>
                <c:pt idx="431">
                  <c:v>42947</c:v>
                </c:pt>
                <c:pt idx="432">
                  <c:v>42948</c:v>
                </c:pt>
                <c:pt idx="433">
                  <c:v>42949</c:v>
                </c:pt>
                <c:pt idx="434">
                  <c:v>42950</c:v>
                </c:pt>
                <c:pt idx="435">
                  <c:v>42951</c:v>
                </c:pt>
                <c:pt idx="436">
                  <c:v>42954</c:v>
                </c:pt>
                <c:pt idx="437">
                  <c:v>42955</c:v>
                </c:pt>
                <c:pt idx="438">
                  <c:v>42956</c:v>
                </c:pt>
                <c:pt idx="439">
                  <c:v>42957</c:v>
                </c:pt>
                <c:pt idx="440">
                  <c:v>42958</c:v>
                </c:pt>
                <c:pt idx="441">
                  <c:v>42961</c:v>
                </c:pt>
                <c:pt idx="442">
                  <c:v>42962</c:v>
                </c:pt>
                <c:pt idx="443">
                  <c:v>42963</c:v>
                </c:pt>
                <c:pt idx="444">
                  <c:v>42964</c:v>
                </c:pt>
                <c:pt idx="445">
                  <c:v>42965</c:v>
                </c:pt>
                <c:pt idx="446">
                  <c:v>42968</c:v>
                </c:pt>
                <c:pt idx="447">
                  <c:v>42969</c:v>
                </c:pt>
                <c:pt idx="448">
                  <c:v>42970</c:v>
                </c:pt>
                <c:pt idx="449">
                  <c:v>42971</c:v>
                </c:pt>
                <c:pt idx="450">
                  <c:v>42972</c:v>
                </c:pt>
                <c:pt idx="451">
                  <c:v>42975</c:v>
                </c:pt>
                <c:pt idx="452">
                  <c:v>42976</c:v>
                </c:pt>
                <c:pt idx="453">
                  <c:v>42977</c:v>
                </c:pt>
                <c:pt idx="454">
                  <c:v>42978</c:v>
                </c:pt>
                <c:pt idx="455">
                  <c:v>42979</c:v>
                </c:pt>
                <c:pt idx="456">
                  <c:v>42983</c:v>
                </c:pt>
                <c:pt idx="457">
                  <c:v>42984</c:v>
                </c:pt>
                <c:pt idx="458">
                  <c:v>42985</c:v>
                </c:pt>
                <c:pt idx="459">
                  <c:v>42986</c:v>
                </c:pt>
                <c:pt idx="460">
                  <c:v>42989</c:v>
                </c:pt>
                <c:pt idx="461">
                  <c:v>42990</c:v>
                </c:pt>
                <c:pt idx="462">
                  <c:v>42991</c:v>
                </c:pt>
                <c:pt idx="463">
                  <c:v>42992</c:v>
                </c:pt>
                <c:pt idx="464">
                  <c:v>42993</c:v>
                </c:pt>
                <c:pt idx="465">
                  <c:v>42996</c:v>
                </c:pt>
                <c:pt idx="466">
                  <c:v>42997</c:v>
                </c:pt>
                <c:pt idx="467">
                  <c:v>42998</c:v>
                </c:pt>
                <c:pt idx="468">
                  <c:v>42999</c:v>
                </c:pt>
                <c:pt idx="469">
                  <c:v>43000</c:v>
                </c:pt>
                <c:pt idx="470">
                  <c:v>43003</c:v>
                </c:pt>
                <c:pt idx="471">
                  <c:v>43004</c:v>
                </c:pt>
                <c:pt idx="472">
                  <c:v>43005</c:v>
                </c:pt>
                <c:pt idx="473">
                  <c:v>43006</c:v>
                </c:pt>
                <c:pt idx="474">
                  <c:v>43007</c:v>
                </c:pt>
                <c:pt idx="475">
                  <c:v>43010</c:v>
                </c:pt>
                <c:pt idx="476">
                  <c:v>43011</c:v>
                </c:pt>
                <c:pt idx="477">
                  <c:v>43012</c:v>
                </c:pt>
                <c:pt idx="478">
                  <c:v>43013</c:v>
                </c:pt>
                <c:pt idx="479">
                  <c:v>43014</c:v>
                </c:pt>
                <c:pt idx="480">
                  <c:v>43017</c:v>
                </c:pt>
                <c:pt idx="481">
                  <c:v>43018</c:v>
                </c:pt>
                <c:pt idx="482">
                  <c:v>43019</c:v>
                </c:pt>
                <c:pt idx="483">
                  <c:v>43020</c:v>
                </c:pt>
                <c:pt idx="484">
                  <c:v>43021</c:v>
                </c:pt>
                <c:pt idx="485">
                  <c:v>43024</c:v>
                </c:pt>
                <c:pt idx="486">
                  <c:v>43025</c:v>
                </c:pt>
                <c:pt idx="487">
                  <c:v>43026</c:v>
                </c:pt>
                <c:pt idx="488">
                  <c:v>43027</c:v>
                </c:pt>
                <c:pt idx="489">
                  <c:v>43028</c:v>
                </c:pt>
                <c:pt idx="490">
                  <c:v>43031</c:v>
                </c:pt>
                <c:pt idx="491">
                  <c:v>43032</c:v>
                </c:pt>
                <c:pt idx="492">
                  <c:v>43033</c:v>
                </c:pt>
                <c:pt idx="493">
                  <c:v>43034</c:v>
                </c:pt>
                <c:pt idx="494">
                  <c:v>43035</c:v>
                </c:pt>
                <c:pt idx="495">
                  <c:v>43038</c:v>
                </c:pt>
                <c:pt idx="496">
                  <c:v>43039</c:v>
                </c:pt>
                <c:pt idx="497">
                  <c:v>43040</c:v>
                </c:pt>
                <c:pt idx="498">
                  <c:v>43041</c:v>
                </c:pt>
                <c:pt idx="499">
                  <c:v>43042</c:v>
                </c:pt>
                <c:pt idx="500">
                  <c:v>43045</c:v>
                </c:pt>
                <c:pt idx="501">
                  <c:v>43046</c:v>
                </c:pt>
                <c:pt idx="502">
                  <c:v>43047</c:v>
                </c:pt>
                <c:pt idx="503">
                  <c:v>43048</c:v>
                </c:pt>
                <c:pt idx="504">
                  <c:v>43049</c:v>
                </c:pt>
                <c:pt idx="505">
                  <c:v>43052</c:v>
                </c:pt>
                <c:pt idx="506">
                  <c:v>43053</c:v>
                </c:pt>
                <c:pt idx="507">
                  <c:v>43054</c:v>
                </c:pt>
                <c:pt idx="508">
                  <c:v>43055</c:v>
                </c:pt>
                <c:pt idx="509">
                  <c:v>43056</c:v>
                </c:pt>
                <c:pt idx="510">
                  <c:v>43059</c:v>
                </c:pt>
                <c:pt idx="511">
                  <c:v>43060</c:v>
                </c:pt>
                <c:pt idx="512">
                  <c:v>43061</c:v>
                </c:pt>
                <c:pt idx="513">
                  <c:v>43063</c:v>
                </c:pt>
                <c:pt idx="514">
                  <c:v>43066</c:v>
                </c:pt>
                <c:pt idx="515">
                  <c:v>43067</c:v>
                </c:pt>
                <c:pt idx="516">
                  <c:v>43068</c:v>
                </c:pt>
                <c:pt idx="517">
                  <c:v>43069</c:v>
                </c:pt>
                <c:pt idx="518">
                  <c:v>43070</c:v>
                </c:pt>
                <c:pt idx="519">
                  <c:v>43073</c:v>
                </c:pt>
                <c:pt idx="520">
                  <c:v>43074</c:v>
                </c:pt>
                <c:pt idx="521">
                  <c:v>43075</c:v>
                </c:pt>
                <c:pt idx="522">
                  <c:v>43076</c:v>
                </c:pt>
                <c:pt idx="523">
                  <c:v>43077</c:v>
                </c:pt>
                <c:pt idx="524">
                  <c:v>43080</c:v>
                </c:pt>
                <c:pt idx="525">
                  <c:v>43081</c:v>
                </c:pt>
                <c:pt idx="526">
                  <c:v>43082</c:v>
                </c:pt>
                <c:pt idx="527">
                  <c:v>43083</c:v>
                </c:pt>
                <c:pt idx="528">
                  <c:v>43084</c:v>
                </c:pt>
                <c:pt idx="529">
                  <c:v>43087</c:v>
                </c:pt>
                <c:pt idx="530">
                  <c:v>43088</c:v>
                </c:pt>
                <c:pt idx="531">
                  <c:v>43089</c:v>
                </c:pt>
                <c:pt idx="532">
                  <c:v>43090</c:v>
                </c:pt>
                <c:pt idx="533">
                  <c:v>43091</c:v>
                </c:pt>
                <c:pt idx="534">
                  <c:v>43095</c:v>
                </c:pt>
                <c:pt idx="535">
                  <c:v>43096</c:v>
                </c:pt>
                <c:pt idx="536">
                  <c:v>43097</c:v>
                </c:pt>
                <c:pt idx="537">
                  <c:v>43098</c:v>
                </c:pt>
                <c:pt idx="538">
                  <c:v>43102</c:v>
                </c:pt>
                <c:pt idx="539">
                  <c:v>43103</c:v>
                </c:pt>
                <c:pt idx="540">
                  <c:v>43104</c:v>
                </c:pt>
                <c:pt idx="541">
                  <c:v>43105</c:v>
                </c:pt>
                <c:pt idx="542">
                  <c:v>43108</c:v>
                </c:pt>
                <c:pt idx="543">
                  <c:v>43109</c:v>
                </c:pt>
                <c:pt idx="544">
                  <c:v>43110</c:v>
                </c:pt>
                <c:pt idx="545">
                  <c:v>43111</c:v>
                </c:pt>
                <c:pt idx="546">
                  <c:v>43112</c:v>
                </c:pt>
                <c:pt idx="547">
                  <c:v>43116</c:v>
                </c:pt>
                <c:pt idx="548">
                  <c:v>43117</c:v>
                </c:pt>
                <c:pt idx="549">
                  <c:v>43118</c:v>
                </c:pt>
                <c:pt idx="550">
                  <c:v>43119</c:v>
                </c:pt>
                <c:pt idx="551">
                  <c:v>43122</c:v>
                </c:pt>
                <c:pt idx="552">
                  <c:v>43123</c:v>
                </c:pt>
                <c:pt idx="553">
                  <c:v>43124</c:v>
                </c:pt>
                <c:pt idx="554">
                  <c:v>43125</c:v>
                </c:pt>
                <c:pt idx="555">
                  <c:v>43126</c:v>
                </c:pt>
                <c:pt idx="556">
                  <c:v>43129</c:v>
                </c:pt>
                <c:pt idx="557">
                  <c:v>43130</c:v>
                </c:pt>
                <c:pt idx="558">
                  <c:v>43131</c:v>
                </c:pt>
                <c:pt idx="559">
                  <c:v>43132</c:v>
                </c:pt>
                <c:pt idx="560">
                  <c:v>43133</c:v>
                </c:pt>
                <c:pt idx="561">
                  <c:v>43136</c:v>
                </c:pt>
                <c:pt idx="562">
                  <c:v>43137</c:v>
                </c:pt>
                <c:pt idx="563">
                  <c:v>43138</c:v>
                </c:pt>
                <c:pt idx="564">
                  <c:v>43139</c:v>
                </c:pt>
                <c:pt idx="565">
                  <c:v>43140</c:v>
                </c:pt>
                <c:pt idx="566">
                  <c:v>43143</c:v>
                </c:pt>
                <c:pt idx="567">
                  <c:v>43144</c:v>
                </c:pt>
                <c:pt idx="568">
                  <c:v>43145</c:v>
                </c:pt>
                <c:pt idx="569">
                  <c:v>43146</c:v>
                </c:pt>
                <c:pt idx="570">
                  <c:v>43147</c:v>
                </c:pt>
                <c:pt idx="571">
                  <c:v>43151</c:v>
                </c:pt>
                <c:pt idx="572">
                  <c:v>43152</c:v>
                </c:pt>
                <c:pt idx="573">
                  <c:v>43153</c:v>
                </c:pt>
                <c:pt idx="574">
                  <c:v>43154</c:v>
                </c:pt>
                <c:pt idx="575">
                  <c:v>43157</c:v>
                </c:pt>
                <c:pt idx="576">
                  <c:v>43158</c:v>
                </c:pt>
                <c:pt idx="577">
                  <c:v>43159</c:v>
                </c:pt>
                <c:pt idx="578">
                  <c:v>43160</c:v>
                </c:pt>
                <c:pt idx="579">
                  <c:v>43161</c:v>
                </c:pt>
                <c:pt idx="580">
                  <c:v>43164</c:v>
                </c:pt>
                <c:pt idx="581">
                  <c:v>43165</c:v>
                </c:pt>
                <c:pt idx="582">
                  <c:v>43166</c:v>
                </c:pt>
                <c:pt idx="583">
                  <c:v>43167</c:v>
                </c:pt>
                <c:pt idx="584">
                  <c:v>43168</c:v>
                </c:pt>
                <c:pt idx="585">
                  <c:v>43171</c:v>
                </c:pt>
                <c:pt idx="586">
                  <c:v>43172</c:v>
                </c:pt>
                <c:pt idx="587">
                  <c:v>43173</c:v>
                </c:pt>
                <c:pt idx="588">
                  <c:v>43174</c:v>
                </c:pt>
                <c:pt idx="589">
                  <c:v>43175</c:v>
                </c:pt>
                <c:pt idx="590">
                  <c:v>43178</c:v>
                </c:pt>
                <c:pt idx="591">
                  <c:v>43179</c:v>
                </c:pt>
                <c:pt idx="592">
                  <c:v>43180</c:v>
                </c:pt>
                <c:pt idx="593">
                  <c:v>43181</c:v>
                </c:pt>
                <c:pt idx="594">
                  <c:v>43182</c:v>
                </c:pt>
                <c:pt idx="595">
                  <c:v>43185</c:v>
                </c:pt>
                <c:pt idx="596">
                  <c:v>43186</c:v>
                </c:pt>
                <c:pt idx="597">
                  <c:v>43187</c:v>
                </c:pt>
                <c:pt idx="598">
                  <c:v>43188</c:v>
                </c:pt>
                <c:pt idx="599">
                  <c:v>43192</c:v>
                </c:pt>
                <c:pt idx="600">
                  <c:v>43193</c:v>
                </c:pt>
                <c:pt idx="601">
                  <c:v>43194</c:v>
                </c:pt>
                <c:pt idx="602">
                  <c:v>43195</c:v>
                </c:pt>
                <c:pt idx="603">
                  <c:v>43196</c:v>
                </c:pt>
                <c:pt idx="604">
                  <c:v>43199</c:v>
                </c:pt>
                <c:pt idx="605">
                  <c:v>43200</c:v>
                </c:pt>
                <c:pt idx="606">
                  <c:v>43201</c:v>
                </c:pt>
                <c:pt idx="607">
                  <c:v>43202</c:v>
                </c:pt>
                <c:pt idx="608">
                  <c:v>43203</c:v>
                </c:pt>
                <c:pt idx="609">
                  <c:v>43206</c:v>
                </c:pt>
                <c:pt idx="610">
                  <c:v>43207</c:v>
                </c:pt>
                <c:pt idx="611">
                  <c:v>43208</c:v>
                </c:pt>
                <c:pt idx="612">
                  <c:v>43209</c:v>
                </c:pt>
                <c:pt idx="613">
                  <c:v>43210</c:v>
                </c:pt>
                <c:pt idx="614">
                  <c:v>43213</c:v>
                </c:pt>
                <c:pt idx="615">
                  <c:v>43214</c:v>
                </c:pt>
                <c:pt idx="616">
                  <c:v>43215</c:v>
                </c:pt>
                <c:pt idx="617">
                  <c:v>43216</c:v>
                </c:pt>
                <c:pt idx="618">
                  <c:v>43217</c:v>
                </c:pt>
                <c:pt idx="619">
                  <c:v>43220</c:v>
                </c:pt>
                <c:pt idx="620">
                  <c:v>43221</c:v>
                </c:pt>
                <c:pt idx="621">
                  <c:v>43222</c:v>
                </c:pt>
                <c:pt idx="622">
                  <c:v>43223</c:v>
                </c:pt>
                <c:pt idx="623">
                  <c:v>43224</c:v>
                </c:pt>
                <c:pt idx="624">
                  <c:v>43227</c:v>
                </c:pt>
                <c:pt idx="625">
                  <c:v>43228</c:v>
                </c:pt>
                <c:pt idx="626">
                  <c:v>43229</c:v>
                </c:pt>
                <c:pt idx="627">
                  <c:v>43230</c:v>
                </c:pt>
                <c:pt idx="628">
                  <c:v>43231</c:v>
                </c:pt>
                <c:pt idx="629">
                  <c:v>43234</c:v>
                </c:pt>
                <c:pt idx="630">
                  <c:v>43235</c:v>
                </c:pt>
                <c:pt idx="631">
                  <c:v>43236</c:v>
                </c:pt>
                <c:pt idx="632">
                  <c:v>43237</c:v>
                </c:pt>
                <c:pt idx="633">
                  <c:v>43238</c:v>
                </c:pt>
                <c:pt idx="634">
                  <c:v>43241</c:v>
                </c:pt>
                <c:pt idx="635">
                  <c:v>43242</c:v>
                </c:pt>
                <c:pt idx="636">
                  <c:v>43243</c:v>
                </c:pt>
                <c:pt idx="637">
                  <c:v>43244</c:v>
                </c:pt>
                <c:pt idx="638">
                  <c:v>43245</c:v>
                </c:pt>
                <c:pt idx="639">
                  <c:v>43249</c:v>
                </c:pt>
                <c:pt idx="640">
                  <c:v>43250</c:v>
                </c:pt>
                <c:pt idx="641">
                  <c:v>43251</c:v>
                </c:pt>
                <c:pt idx="642">
                  <c:v>43252</c:v>
                </c:pt>
                <c:pt idx="643">
                  <c:v>43255</c:v>
                </c:pt>
                <c:pt idx="644">
                  <c:v>43256</c:v>
                </c:pt>
                <c:pt idx="645">
                  <c:v>43257</c:v>
                </c:pt>
                <c:pt idx="646">
                  <c:v>43258</c:v>
                </c:pt>
                <c:pt idx="647">
                  <c:v>43259</c:v>
                </c:pt>
                <c:pt idx="648">
                  <c:v>43262</c:v>
                </c:pt>
                <c:pt idx="649">
                  <c:v>43263</c:v>
                </c:pt>
                <c:pt idx="650">
                  <c:v>43264</c:v>
                </c:pt>
                <c:pt idx="651">
                  <c:v>43265</c:v>
                </c:pt>
                <c:pt idx="652">
                  <c:v>43266</c:v>
                </c:pt>
                <c:pt idx="653">
                  <c:v>43269</c:v>
                </c:pt>
                <c:pt idx="654">
                  <c:v>43270</c:v>
                </c:pt>
                <c:pt idx="655">
                  <c:v>43271</c:v>
                </c:pt>
                <c:pt idx="656">
                  <c:v>43272</c:v>
                </c:pt>
                <c:pt idx="657">
                  <c:v>43273</c:v>
                </c:pt>
                <c:pt idx="658">
                  <c:v>43276</c:v>
                </c:pt>
                <c:pt idx="659">
                  <c:v>43277</c:v>
                </c:pt>
                <c:pt idx="660">
                  <c:v>43278</c:v>
                </c:pt>
                <c:pt idx="661">
                  <c:v>43279</c:v>
                </c:pt>
                <c:pt idx="662">
                  <c:v>43280</c:v>
                </c:pt>
                <c:pt idx="663">
                  <c:v>43283</c:v>
                </c:pt>
                <c:pt idx="664">
                  <c:v>43284</c:v>
                </c:pt>
                <c:pt idx="665">
                  <c:v>43286</c:v>
                </c:pt>
                <c:pt idx="666">
                  <c:v>43287</c:v>
                </c:pt>
                <c:pt idx="667">
                  <c:v>43290</c:v>
                </c:pt>
                <c:pt idx="668">
                  <c:v>43291</c:v>
                </c:pt>
                <c:pt idx="669">
                  <c:v>43292</c:v>
                </c:pt>
                <c:pt idx="670">
                  <c:v>43293</c:v>
                </c:pt>
                <c:pt idx="671">
                  <c:v>43294</c:v>
                </c:pt>
                <c:pt idx="672">
                  <c:v>43297</c:v>
                </c:pt>
                <c:pt idx="673">
                  <c:v>43298</c:v>
                </c:pt>
                <c:pt idx="674">
                  <c:v>43299</c:v>
                </c:pt>
                <c:pt idx="675">
                  <c:v>43300</c:v>
                </c:pt>
                <c:pt idx="676">
                  <c:v>43301</c:v>
                </c:pt>
                <c:pt idx="677">
                  <c:v>43304</c:v>
                </c:pt>
                <c:pt idx="678">
                  <c:v>43305</c:v>
                </c:pt>
                <c:pt idx="679">
                  <c:v>43306</c:v>
                </c:pt>
                <c:pt idx="680">
                  <c:v>43307</c:v>
                </c:pt>
                <c:pt idx="681">
                  <c:v>43308</c:v>
                </c:pt>
                <c:pt idx="682">
                  <c:v>43311</c:v>
                </c:pt>
                <c:pt idx="683">
                  <c:v>43312</c:v>
                </c:pt>
                <c:pt idx="684">
                  <c:v>43313</c:v>
                </c:pt>
                <c:pt idx="685">
                  <c:v>43314</c:v>
                </c:pt>
                <c:pt idx="686">
                  <c:v>43315</c:v>
                </c:pt>
                <c:pt idx="687">
                  <c:v>43318</c:v>
                </c:pt>
                <c:pt idx="688">
                  <c:v>43319</c:v>
                </c:pt>
                <c:pt idx="689">
                  <c:v>43320</c:v>
                </c:pt>
                <c:pt idx="690">
                  <c:v>43321</c:v>
                </c:pt>
                <c:pt idx="691">
                  <c:v>43322</c:v>
                </c:pt>
                <c:pt idx="692">
                  <c:v>43325</c:v>
                </c:pt>
                <c:pt idx="693">
                  <c:v>43326</c:v>
                </c:pt>
                <c:pt idx="694">
                  <c:v>43327</c:v>
                </c:pt>
                <c:pt idx="695">
                  <c:v>43328</c:v>
                </c:pt>
                <c:pt idx="696">
                  <c:v>43329</c:v>
                </c:pt>
                <c:pt idx="697">
                  <c:v>43332</c:v>
                </c:pt>
                <c:pt idx="698">
                  <c:v>43333</c:v>
                </c:pt>
                <c:pt idx="699">
                  <c:v>43334</c:v>
                </c:pt>
                <c:pt idx="700">
                  <c:v>43335</c:v>
                </c:pt>
                <c:pt idx="701">
                  <c:v>43336</c:v>
                </c:pt>
                <c:pt idx="702">
                  <c:v>43339</c:v>
                </c:pt>
                <c:pt idx="703">
                  <c:v>43340</c:v>
                </c:pt>
                <c:pt idx="704">
                  <c:v>43341</c:v>
                </c:pt>
                <c:pt idx="705">
                  <c:v>43342</c:v>
                </c:pt>
                <c:pt idx="706">
                  <c:v>43343</c:v>
                </c:pt>
                <c:pt idx="707">
                  <c:v>43347</c:v>
                </c:pt>
                <c:pt idx="708">
                  <c:v>43348</c:v>
                </c:pt>
                <c:pt idx="709">
                  <c:v>43349</c:v>
                </c:pt>
                <c:pt idx="710">
                  <c:v>43350</c:v>
                </c:pt>
                <c:pt idx="711">
                  <c:v>43353</c:v>
                </c:pt>
                <c:pt idx="712">
                  <c:v>43354</c:v>
                </c:pt>
                <c:pt idx="713">
                  <c:v>43355</c:v>
                </c:pt>
                <c:pt idx="714">
                  <c:v>43356</c:v>
                </c:pt>
                <c:pt idx="715">
                  <c:v>43357</c:v>
                </c:pt>
                <c:pt idx="716">
                  <c:v>43360</c:v>
                </c:pt>
                <c:pt idx="717">
                  <c:v>43361</c:v>
                </c:pt>
                <c:pt idx="718">
                  <c:v>43362</c:v>
                </c:pt>
                <c:pt idx="719">
                  <c:v>43363</c:v>
                </c:pt>
                <c:pt idx="720">
                  <c:v>43364</c:v>
                </c:pt>
                <c:pt idx="721">
                  <c:v>43367</c:v>
                </c:pt>
                <c:pt idx="722">
                  <c:v>43368</c:v>
                </c:pt>
                <c:pt idx="723">
                  <c:v>43369</c:v>
                </c:pt>
                <c:pt idx="724">
                  <c:v>43370</c:v>
                </c:pt>
                <c:pt idx="725">
                  <c:v>43371</c:v>
                </c:pt>
                <c:pt idx="726">
                  <c:v>43374</c:v>
                </c:pt>
                <c:pt idx="727">
                  <c:v>43375</c:v>
                </c:pt>
                <c:pt idx="728">
                  <c:v>43376</c:v>
                </c:pt>
                <c:pt idx="729">
                  <c:v>43377</c:v>
                </c:pt>
                <c:pt idx="730">
                  <c:v>43378</c:v>
                </c:pt>
                <c:pt idx="731">
                  <c:v>43381</c:v>
                </c:pt>
                <c:pt idx="732">
                  <c:v>43382</c:v>
                </c:pt>
                <c:pt idx="733">
                  <c:v>43383</c:v>
                </c:pt>
                <c:pt idx="734">
                  <c:v>43384</c:v>
                </c:pt>
                <c:pt idx="735">
                  <c:v>43385</c:v>
                </c:pt>
                <c:pt idx="736">
                  <c:v>43388</c:v>
                </c:pt>
                <c:pt idx="737">
                  <c:v>43389</c:v>
                </c:pt>
                <c:pt idx="738">
                  <c:v>43390</c:v>
                </c:pt>
                <c:pt idx="739">
                  <c:v>43391</c:v>
                </c:pt>
                <c:pt idx="740">
                  <c:v>43392</c:v>
                </c:pt>
                <c:pt idx="741">
                  <c:v>43395</c:v>
                </c:pt>
                <c:pt idx="742">
                  <c:v>43396</c:v>
                </c:pt>
                <c:pt idx="743">
                  <c:v>43397</c:v>
                </c:pt>
                <c:pt idx="744">
                  <c:v>43398</c:v>
                </c:pt>
                <c:pt idx="745">
                  <c:v>43399</c:v>
                </c:pt>
                <c:pt idx="746">
                  <c:v>43402</c:v>
                </c:pt>
                <c:pt idx="747">
                  <c:v>43403</c:v>
                </c:pt>
                <c:pt idx="748">
                  <c:v>43404</c:v>
                </c:pt>
                <c:pt idx="749">
                  <c:v>43405</c:v>
                </c:pt>
                <c:pt idx="750">
                  <c:v>43406</c:v>
                </c:pt>
                <c:pt idx="751">
                  <c:v>43409</c:v>
                </c:pt>
                <c:pt idx="752">
                  <c:v>43410</c:v>
                </c:pt>
                <c:pt idx="753">
                  <c:v>43411</c:v>
                </c:pt>
                <c:pt idx="754">
                  <c:v>43412</c:v>
                </c:pt>
                <c:pt idx="755">
                  <c:v>43413</c:v>
                </c:pt>
                <c:pt idx="756">
                  <c:v>43416</c:v>
                </c:pt>
                <c:pt idx="757">
                  <c:v>43417</c:v>
                </c:pt>
                <c:pt idx="758">
                  <c:v>43418</c:v>
                </c:pt>
                <c:pt idx="759">
                  <c:v>43419</c:v>
                </c:pt>
                <c:pt idx="760">
                  <c:v>43420</c:v>
                </c:pt>
                <c:pt idx="761">
                  <c:v>43423</c:v>
                </c:pt>
                <c:pt idx="762">
                  <c:v>43424</c:v>
                </c:pt>
                <c:pt idx="763">
                  <c:v>43425</c:v>
                </c:pt>
                <c:pt idx="764">
                  <c:v>43427</c:v>
                </c:pt>
                <c:pt idx="765">
                  <c:v>43430</c:v>
                </c:pt>
                <c:pt idx="766">
                  <c:v>43431</c:v>
                </c:pt>
                <c:pt idx="767">
                  <c:v>43432</c:v>
                </c:pt>
                <c:pt idx="768">
                  <c:v>43433</c:v>
                </c:pt>
                <c:pt idx="769">
                  <c:v>43434</c:v>
                </c:pt>
                <c:pt idx="770">
                  <c:v>43437</c:v>
                </c:pt>
                <c:pt idx="771">
                  <c:v>43438</c:v>
                </c:pt>
                <c:pt idx="772">
                  <c:v>43440</c:v>
                </c:pt>
                <c:pt idx="773">
                  <c:v>43441</c:v>
                </c:pt>
                <c:pt idx="774">
                  <c:v>43444</c:v>
                </c:pt>
                <c:pt idx="775">
                  <c:v>43445</c:v>
                </c:pt>
                <c:pt idx="776">
                  <c:v>43446</c:v>
                </c:pt>
                <c:pt idx="777">
                  <c:v>43447</c:v>
                </c:pt>
                <c:pt idx="778">
                  <c:v>43448</c:v>
                </c:pt>
                <c:pt idx="779">
                  <c:v>43451</c:v>
                </c:pt>
                <c:pt idx="780">
                  <c:v>43452</c:v>
                </c:pt>
                <c:pt idx="781">
                  <c:v>43453</c:v>
                </c:pt>
                <c:pt idx="782">
                  <c:v>43454</c:v>
                </c:pt>
                <c:pt idx="783">
                  <c:v>43455</c:v>
                </c:pt>
                <c:pt idx="784">
                  <c:v>43458</c:v>
                </c:pt>
                <c:pt idx="785">
                  <c:v>43460</c:v>
                </c:pt>
                <c:pt idx="786">
                  <c:v>43461</c:v>
                </c:pt>
                <c:pt idx="787">
                  <c:v>43462</c:v>
                </c:pt>
                <c:pt idx="788">
                  <c:v>43465</c:v>
                </c:pt>
                <c:pt idx="789">
                  <c:v>43466</c:v>
                </c:pt>
                <c:pt idx="790">
                  <c:v>43467</c:v>
                </c:pt>
                <c:pt idx="791">
                  <c:v>43468</c:v>
                </c:pt>
                <c:pt idx="792">
                  <c:v>43469</c:v>
                </c:pt>
                <c:pt idx="793">
                  <c:v>43472</c:v>
                </c:pt>
                <c:pt idx="794">
                  <c:v>43473</c:v>
                </c:pt>
                <c:pt idx="795">
                  <c:v>43474</c:v>
                </c:pt>
                <c:pt idx="796">
                  <c:v>43475</c:v>
                </c:pt>
                <c:pt idx="797">
                  <c:v>43476</c:v>
                </c:pt>
                <c:pt idx="798">
                  <c:v>43479</c:v>
                </c:pt>
                <c:pt idx="799">
                  <c:v>43480</c:v>
                </c:pt>
                <c:pt idx="800">
                  <c:v>43481</c:v>
                </c:pt>
                <c:pt idx="801">
                  <c:v>43482</c:v>
                </c:pt>
                <c:pt idx="802">
                  <c:v>43483</c:v>
                </c:pt>
                <c:pt idx="803">
                  <c:v>43486</c:v>
                </c:pt>
                <c:pt idx="804">
                  <c:v>43487</c:v>
                </c:pt>
                <c:pt idx="805">
                  <c:v>43488</c:v>
                </c:pt>
                <c:pt idx="806">
                  <c:v>43489</c:v>
                </c:pt>
                <c:pt idx="807">
                  <c:v>43490</c:v>
                </c:pt>
                <c:pt idx="808">
                  <c:v>43493</c:v>
                </c:pt>
                <c:pt idx="809">
                  <c:v>43494</c:v>
                </c:pt>
                <c:pt idx="810">
                  <c:v>43495</c:v>
                </c:pt>
                <c:pt idx="811">
                  <c:v>43496</c:v>
                </c:pt>
                <c:pt idx="812">
                  <c:v>43497</c:v>
                </c:pt>
                <c:pt idx="813">
                  <c:v>43500</c:v>
                </c:pt>
                <c:pt idx="814">
                  <c:v>43501</c:v>
                </c:pt>
                <c:pt idx="815">
                  <c:v>43502</c:v>
                </c:pt>
                <c:pt idx="816">
                  <c:v>43503</c:v>
                </c:pt>
                <c:pt idx="817">
                  <c:v>43504</c:v>
                </c:pt>
                <c:pt idx="818">
                  <c:v>43507</c:v>
                </c:pt>
                <c:pt idx="819">
                  <c:v>43508</c:v>
                </c:pt>
                <c:pt idx="820">
                  <c:v>43509</c:v>
                </c:pt>
                <c:pt idx="821">
                  <c:v>43510</c:v>
                </c:pt>
                <c:pt idx="822">
                  <c:v>43511</c:v>
                </c:pt>
                <c:pt idx="823">
                  <c:v>43514</c:v>
                </c:pt>
                <c:pt idx="824">
                  <c:v>43515</c:v>
                </c:pt>
                <c:pt idx="825">
                  <c:v>43516</c:v>
                </c:pt>
                <c:pt idx="826">
                  <c:v>43517</c:v>
                </c:pt>
                <c:pt idx="827">
                  <c:v>43518</c:v>
                </c:pt>
                <c:pt idx="828">
                  <c:v>43521</c:v>
                </c:pt>
                <c:pt idx="829">
                  <c:v>43522</c:v>
                </c:pt>
                <c:pt idx="830">
                  <c:v>43523</c:v>
                </c:pt>
                <c:pt idx="831">
                  <c:v>43524</c:v>
                </c:pt>
                <c:pt idx="832">
                  <c:v>43525</c:v>
                </c:pt>
                <c:pt idx="833">
                  <c:v>43528</c:v>
                </c:pt>
                <c:pt idx="834">
                  <c:v>43529</c:v>
                </c:pt>
                <c:pt idx="835">
                  <c:v>43530</c:v>
                </c:pt>
                <c:pt idx="836">
                  <c:v>43531</c:v>
                </c:pt>
                <c:pt idx="837">
                  <c:v>43532</c:v>
                </c:pt>
                <c:pt idx="838">
                  <c:v>43535</c:v>
                </c:pt>
                <c:pt idx="839">
                  <c:v>43536</c:v>
                </c:pt>
                <c:pt idx="840">
                  <c:v>43537</c:v>
                </c:pt>
                <c:pt idx="841">
                  <c:v>43538</c:v>
                </c:pt>
                <c:pt idx="842">
                  <c:v>43539</c:v>
                </c:pt>
                <c:pt idx="843">
                  <c:v>43542</c:v>
                </c:pt>
                <c:pt idx="844">
                  <c:v>43543</c:v>
                </c:pt>
                <c:pt idx="845">
                  <c:v>43544</c:v>
                </c:pt>
                <c:pt idx="846">
                  <c:v>43545</c:v>
                </c:pt>
                <c:pt idx="847">
                  <c:v>43546</c:v>
                </c:pt>
                <c:pt idx="848">
                  <c:v>43549</c:v>
                </c:pt>
                <c:pt idx="849">
                  <c:v>43550</c:v>
                </c:pt>
                <c:pt idx="850">
                  <c:v>43551</c:v>
                </c:pt>
                <c:pt idx="851">
                  <c:v>43552</c:v>
                </c:pt>
                <c:pt idx="852">
                  <c:v>43553</c:v>
                </c:pt>
                <c:pt idx="853">
                  <c:v>43556</c:v>
                </c:pt>
                <c:pt idx="854">
                  <c:v>43557</c:v>
                </c:pt>
                <c:pt idx="855">
                  <c:v>43558</c:v>
                </c:pt>
                <c:pt idx="856">
                  <c:v>43559</c:v>
                </c:pt>
                <c:pt idx="857">
                  <c:v>43560</c:v>
                </c:pt>
                <c:pt idx="858">
                  <c:v>43563</c:v>
                </c:pt>
                <c:pt idx="859">
                  <c:v>43564</c:v>
                </c:pt>
                <c:pt idx="860">
                  <c:v>43565</c:v>
                </c:pt>
                <c:pt idx="861">
                  <c:v>43566</c:v>
                </c:pt>
                <c:pt idx="862">
                  <c:v>43567</c:v>
                </c:pt>
                <c:pt idx="863">
                  <c:v>43570</c:v>
                </c:pt>
                <c:pt idx="864">
                  <c:v>43571</c:v>
                </c:pt>
                <c:pt idx="865">
                  <c:v>43572</c:v>
                </c:pt>
                <c:pt idx="866">
                  <c:v>43573</c:v>
                </c:pt>
                <c:pt idx="867">
                  <c:v>43574</c:v>
                </c:pt>
                <c:pt idx="868">
                  <c:v>43577</c:v>
                </c:pt>
                <c:pt idx="869">
                  <c:v>43578</c:v>
                </c:pt>
                <c:pt idx="870">
                  <c:v>43579</c:v>
                </c:pt>
                <c:pt idx="871">
                  <c:v>43580</c:v>
                </c:pt>
                <c:pt idx="872">
                  <c:v>43581</c:v>
                </c:pt>
                <c:pt idx="873">
                  <c:v>43584</c:v>
                </c:pt>
                <c:pt idx="874">
                  <c:v>43585</c:v>
                </c:pt>
                <c:pt idx="875">
                  <c:v>43586</c:v>
                </c:pt>
                <c:pt idx="876">
                  <c:v>43587</c:v>
                </c:pt>
                <c:pt idx="877">
                  <c:v>43588</c:v>
                </c:pt>
                <c:pt idx="878">
                  <c:v>43591</c:v>
                </c:pt>
                <c:pt idx="879">
                  <c:v>43592</c:v>
                </c:pt>
                <c:pt idx="880">
                  <c:v>43593</c:v>
                </c:pt>
                <c:pt idx="881">
                  <c:v>43594</c:v>
                </c:pt>
                <c:pt idx="882">
                  <c:v>43595</c:v>
                </c:pt>
                <c:pt idx="883">
                  <c:v>43598</c:v>
                </c:pt>
                <c:pt idx="884">
                  <c:v>43599</c:v>
                </c:pt>
                <c:pt idx="885">
                  <c:v>43600</c:v>
                </c:pt>
                <c:pt idx="886">
                  <c:v>43601</c:v>
                </c:pt>
                <c:pt idx="887">
                  <c:v>43602</c:v>
                </c:pt>
                <c:pt idx="888">
                  <c:v>43605</c:v>
                </c:pt>
                <c:pt idx="889">
                  <c:v>43606</c:v>
                </c:pt>
                <c:pt idx="890">
                  <c:v>43607</c:v>
                </c:pt>
                <c:pt idx="891">
                  <c:v>43608</c:v>
                </c:pt>
                <c:pt idx="892">
                  <c:v>43609</c:v>
                </c:pt>
                <c:pt idx="893">
                  <c:v>43612</c:v>
                </c:pt>
                <c:pt idx="894">
                  <c:v>43613</c:v>
                </c:pt>
                <c:pt idx="895">
                  <c:v>43614</c:v>
                </c:pt>
                <c:pt idx="896">
                  <c:v>43615</c:v>
                </c:pt>
                <c:pt idx="897">
                  <c:v>43616</c:v>
                </c:pt>
                <c:pt idx="898">
                  <c:v>43619</c:v>
                </c:pt>
                <c:pt idx="899">
                  <c:v>43620</c:v>
                </c:pt>
                <c:pt idx="900">
                  <c:v>43621</c:v>
                </c:pt>
                <c:pt idx="901">
                  <c:v>43622</c:v>
                </c:pt>
                <c:pt idx="902">
                  <c:v>43623</c:v>
                </c:pt>
                <c:pt idx="903">
                  <c:v>43626</c:v>
                </c:pt>
                <c:pt idx="904">
                  <c:v>43627</c:v>
                </c:pt>
                <c:pt idx="905">
                  <c:v>43628</c:v>
                </c:pt>
                <c:pt idx="906">
                  <c:v>43629</c:v>
                </c:pt>
                <c:pt idx="907">
                  <c:v>43630</c:v>
                </c:pt>
                <c:pt idx="908">
                  <c:v>43633</c:v>
                </c:pt>
                <c:pt idx="909">
                  <c:v>43634</c:v>
                </c:pt>
                <c:pt idx="910">
                  <c:v>43635</c:v>
                </c:pt>
                <c:pt idx="911">
                  <c:v>43636</c:v>
                </c:pt>
                <c:pt idx="912">
                  <c:v>43637</c:v>
                </c:pt>
                <c:pt idx="913">
                  <c:v>43640</c:v>
                </c:pt>
                <c:pt idx="914">
                  <c:v>43641</c:v>
                </c:pt>
                <c:pt idx="915">
                  <c:v>43642</c:v>
                </c:pt>
                <c:pt idx="916">
                  <c:v>43643</c:v>
                </c:pt>
                <c:pt idx="917">
                  <c:v>43644</c:v>
                </c:pt>
                <c:pt idx="918">
                  <c:v>43647</c:v>
                </c:pt>
                <c:pt idx="919">
                  <c:v>43648</c:v>
                </c:pt>
                <c:pt idx="920">
                  <c:v>43649</c:v>
                </c:pt>
                <c:pt idx="921">
                  <c:v>43650</c:v>
                </c:pt>
                <c:pt idx="922">
                  <c:v>43651</c:v>
                </c:pt>
                <c:pt idx="923">
                  <c:v>43654</c:v>
                </c:pt>
                <c:pt idx="924">
                  <c:v>43655</c:v>
                </c:pt>
                <c:pt idx="925">
                  <c:v>43656</c:v>
                </c:pt>
                <c:pt idx="926">
                  <c:v>43657</c:v>
                </c:pt>
                <c:pt idx="927">
                  <c:v>43658</c:v>
                </c:pt>
                <c:pt idx="928">
                  <c:v>43661</c:v>
                </c:pt>
                <c:pt idx="929">
                  <c:v>43662</c:v>
                </c:pt>
                <c:pt idx="930">
                  <c:v>43663</c:v>
                </c:pt>
                <c:pt idx="931">
                  <c:v>43664</c:v>
                </c:pt>
                <c:pt idx="932">
                  <c:v>43665</c:v>
                </c:pt>
                <c:pt idx="933">
                  <c:v>43668</c:v>
                </c:pt>
                <c:pt idx="934">
                  <c:v>43669</c:v>
                </c:pt>
                <c:pt idx="935">
                  <c:v>43670</c:v>
                </c:pt>
                <c:pt idx="936">
                  <c:v>43671</c:v>
                </c:pt>
                <c:pt idx="937">
                  <c:v>43672</c:v>
                </c:pt>
                <c:pt idx="938">
                  <c:v>43675</c:v>
                </c:pt>
                <c:pt idx="939">
                  <c:v>43676</c:v>
                </c:pt>
                <c:pt idx="940">
                  <c:v>43677</c:v>
                </c:pt>
                <c:pt idx="941">
                  <c:v>43678</c:v>
                </c:pt>
                <c:pt idx="942">
                  <c:v>43679</c:v>
                </c:pt>
                <c:pt idx="943">
                  <c:v>43682</c:v>
                </c:pt>
                <c:pt idx="944">
                  <c:v>43683</c:v>
                </c:pt>
                <c:pt idx="945">
                  <c:v>43684</c:v>
                </c:pt>
                <c:pt idx="946">
                  <c:v>43685</c:v>
                </c:pt>
                <c:pt idx="947">
                  <c:v>43686</c:v>
                </c:pt>
                <c:pt idx="948">
                  <c:v>43689</c:v>
                </c:pt>
                <c:pt idx="949">
                  <c:v>43690</c:v>
                </c:pt>
                <c:pt idx="950">
                  <c:v>43691</c:v>
                </c:pt>
                <c:pt idx="951">
                  <c:v>43692</c:v>
                </c:pt>
                <c:pt idx="952">
                  <c:v>43693</c:v>
                </c:pt>
                <c:pt idx="953">
                  <c:v>43696</c:v>
                </c:pt>
                <c:pt idx="954">
                  <c:v>43697</c:v>
                </c:pt>
                <c:pt idx="955">
                  <c:v>43698</c:v>
                </c:pt>
                <c:pt idx="956">
                  <c:v>43699</c:v>
                </c:pt>
                <c:pt idx="957">
                  <c:v>43700</c:v>
                </c:pt>
                <c:pt idx="958">
                  <c:v>43703</c:v>
                </c:pt>
                <c:pt idx="959">
                  <c:v>43704</c:v>
                </c:pt>
                <c:pt idx="960">
                  <c:v>43705</c:v>
                </c:pt>
                <c:pt idx="961">
                  <c:v>43706</c:v>
                </c:pt>
                <c:pt idx="962">
                  <c:v>43707</c:v>
                </c:pt>
                <c:pt idx="963">
                  <c:v>43710</c:v>
                </c:pt>
                <c:pt idx="964">
                  <c:v>43711</c:v>
                </c:pt>
                <c:pt idx="965">
                  <c:v>43712</c:v>
                </c:pt>
                <c:pt idx="966">
                  <c:v>43713</c:v>
                </c:pt>
                <c:pt idx="967">
                  <c:v>43714</c:v>
                </c:pt>
                <c:pt idx="968">
                  <c:v>43717</c:v>
                </c:pt>
                <c:pt idx="969">
                  <c:v>43718</c:v>
                </c:pt>
                <c:pt idx="970">
                  <c:v>43719</c:v>
                </c:pt>
                <c:pt idx="971">
                  <c:v>43720</c:v>
                </c:pt>
                <c:pt idx="972">
                  <c:v>43721</c:v>
                </c:pt>
                <c:pt idx="973">
                  <c:v>43724</c:v>
                </c:pt>
                <c:pt idx="974">
                  <c:v>43725</c:v>
                </c:pt>
                <c:pt idx="975">
                  <c:v>43726</c:v>
                </c:pt>
                <c:pt idx="976">
                  <c:v>43727</c:v>
                </c:pt>
                <c:pt idx="977">
                  <c:v>43728</c:v>
                </c:pt>
                <c:pt idx="978">
                  <c:v>43731</c:v>
                </c:pt>
                <c:pt idx="979">
                  <c:v>43732</c:v>
                </c:pt>
                <c:pt idx="980">
                  <c:v>43733</c:v>
                </c:pt>
                <c:pt idx="981">
                  <c:v>43734</c:v>
                </c:pt>
                <c:pt idx="982">
                  <c:v>43735</c:v>
                </c:pt>
                <c:pt idx="983">
                  <c:v>43738</c:v>
                </c:pt>
                <c:pt idx="984">
                  <c:v>43739</c:v>
                </c:pt>
                <c:pt idx="985">
                  <c:v>43740</c:v>
                </c:pt>
                <c:pt idx="986">
                  <c:v>43741</c:v>
                </c:pt>
                <c:pt idx="987">
                  <c:v>43742</c:v>
                </c:pt>
                <c:pt idx="988">
                  <c:v>43745</c:v>
                </c:pt>
                <c:pt idx="989">
                  <c:v>43746</c:v>
                </c:pt>
                <c:pt idx="990">
                  <c:v>43747</c:v>
                </c:pt>
                <c:pt idx="991">
                  <c:v>43748</c:v>
                </c:pt>
                <c:pt idx="992">
                  <c:v>43749</c:v>
                </c:pt>
                <c:pt idx="993">
                  <c:v>43752</c:v>
                </c:pt>
                <c:pt idx="994">
                  <c:v>43753</c:v>
                </c:pt>
                <c:pt idx="995">
                  <c:v>43754</c:v>
                </c:pt>
                <c:pt idx="996">
                  <c:v>43755</c:v>
                </c:pt>
                <c:pt idx="997">
                  <c:v>43756</c:v>
                </c:pt>
                <c:pt idx="998">
                  <c:v>43759</c:v>
                </c:pt>
                <c:pt idx="999">
                  <c:v>43760</c:v>
                </c:pt>
                <c:pt idx="1000">
                  <c:v>43761</c:v>
                </c:pt>
                <c:pt idx="1001">
                  <c:v>43762</c:v>
                </c:pt>
                <c:pt idx="1002">
                  <c:v>43763</c:v>
                </c:pt>
                <c:pt idx="1003">
                  <c:v>43766</c:v>
                </c:pt>
                <c:pt idx="1004">
                  <c:v>43767</c:v>
                </c:pt>
                <c:pt idx="1005">
                  <c:v>43768</c:v>
                </c:pt>
                <c:pt idx="1006">
                  <c:v>43769</c:v>
                </c:pt>
                <c:pt idx="1007">
                  <c:v>43770</c:v>
                </c:pt>
                <c:pt idx="1008">
                  <c:v>43773</c:v>
                </c:pt>
                <c:pt idx="1009">
                  <c:v>43774</c:v>
                </c:pt>
                <c:pt idx="1010">
                  <c:v>43775</c:v>
                </c:pt>
                <c:pt idx="1011">
                  <c:v>43776</c:v>
                </c:pt>
                <c:pt idx="1012">
                  <c:v>43777</c:v>
                </c:pt>
                <c:pt idx="1013">
                  <c:v>43780</c:v>
                </c:pt>
                <c:pt idx="1014">
                  <c:v>43781</c:v>
                </c:pt>
                <c:pt idx="1015">
                  <c:v>43782</c:v>
                </c:pt>
                <c:pt idx="1016">
                  <c:v>43783</c:v>
                </c:pt>
                <c:pt idx="1017">
                  <c:v>43784</c:v>
                </c:pt>
                <c:pt idx="1018">
                  <c:v>43787</c:v>
                </c:pt>
                <c:pt idx="1019">
                  <c:v>43788</c:v>
                </c:pt>
                <c:pt idx="1020">
                  <c:v>43789</c:v>
                </c:pt>
                <c:pt idx="1021">
                  <c:v>43790</c:v>
                </c:pt>
                <c:pt idx="1022">
                  <c:v>43791</c:v>
                </c:pt>
                <c:pt idx="1023">
                  <c:v>43794</c:v>
                </c:pt>
                <c:pt idx="1024">
                  <c:v>43795</c:v>
                </c:pt>
                <c:pt idx="1025">
                  <c:v>43796</c:v>
                </c:pt>
                <c:pt idx="1026">
                  <c:v>43797</c:v>
                </c:pt>
                <c:pt idx="1027">
                  <c:v>43798</c:v>
                </c:pt>
                <c:pt idx="1028">
                  <c:v>43801</c:v>
                </c:pt>
                <c:pt idx="1029">
                  <c:v>43802</c:v>
                </c:pt>
                <c:pt idx="1030">
                  <c:v>43803</c:v>
                </c:pt>
                <c:pt idx="1031">
                  <c:v>43804</c:v>
                </c:pt>
                <c:pt idx="1032">
                  <c:v>43805</c:v>
                </c:pt>
                <c:pt idx="1033">
                  <c:v>43808</c:v>
                </c:pt>
                <c:pt idx="1034">
                  <c:v>43809</c:v>
                </c:pt>
                <c:pt idx="1035">
                  <c:v>43810</c:v>
                </c:pt>
                <c:pt idx="1036">
                  <c:v>43811</c:v>
                </c:pt>
                <c:pt idx="1037">
                  <c:v>43812</c:v>
                </c:pt>
                <c:pt idx="1038">
                  <c:v>43815</c:v>
                </c:pt>
                <c:pt idx="1039">
                  <c:v>43816</c:v>
                </c:pt>
                <c:pt idx="1040">
                  <c:v>43817</c:v>
                </c:pt>
                <c:pt idx="1041">
                  <c:v>43818</c:v>
                </c:pt>
                <c:pt idx="1042">
                  <c:v>43819</c:v>
                </c:pt>
                <c:pt idx="1043">
                  <c:v>43822</c:v>
                </c:pt>
                <c:pt idx="1044">
                  <c:v>43823</c:v>
                </c:pt>
                <c:pt idx="1045">
                  <c:v>43824</c:v>
                </c:pt>
                <c:pt idx="1046">
                  <c:v>43825</c:v>
                </c:pt>
                <c:pt idx="1047">
                  <c:v>43826</c:v>
                </c:pt>
                <c:pt idx="1048">
                  <c:v>43829</c:v>
                </c:pt>
                <c:pt idx="1049">
                  <c:v>43830</c:v>
                </c:pt>
                <c:pt idx="1050">
                  <c:v>43832</c:v>
                </c:pt>
                <c:pt idx="1051">
                  <c:v>43833</c:v>
                </c:pt>
                <c:pt idx="1052">
                  <c:v>43836</c:v>
                </c:pt>
                <c:pt idx="1053">
                  <c:v>43837</c:v>
                </c:pt>
                <c:pt idx="1054">
                  <c:v>43838</c:v>
                </c:pt>
                <c:pt idx="1055">
                  <c:v>43839</c:v>
                </c:pt>
                <c:pt idx="1056">
                  <c:v>43840</c:v>
                </c:pt>
                <c:pt idx="1057">
                  <c:v>43843</c:v>
                </c:pt>
                <c:pt idx="1058">
                  <c:v>43844</c:v>
                </c:pt>
                <c:pt idx="1059">
                  <c:v>43845</c:v>
                </c:pt>
                <c:pt idx="1060">
                  <c:v>43846</c:v>
                </c:pt>
                <c:pt idx="1061">
                  <c:v>43847</c:v>
                </c:pt>
                <c:pt idx="1062">
                  <c:v>43851</c:v>
                </c:pt>
                <c:pt idx="1063">
                  <c:v>43852</c:v>
                </c:pt>
                <c:pt idx="1064">
                  <c:v>43853</c:v>
                </c:pt>
                <c:pt idx="1065">
                  <c:v>43854</c:v>
                </c:pt>
                <c:pt idx="1066">
                  <c:v>43857</c:v>
                </c:pt>
                <c:pt idx="1067">
                  <c:v>43858</c:v>
                </c:pt>
                <c:pt idx="1068">
                  <c:v>43859</c:v>
                </c:pt>
                <c:pt idx="1069">
                  <c:v>43860</c:v>
                </c:pt>
                <c:pt idx="1070">
                  <c:v>43861</c:v>
                </c:pt>
                <c:pt idx="1071">
                  <c:v>43864</c:v>
                </c:pt>
                <c:pt idx="1072">
                  <c:v>43865</c:v>
                </c:pt>
                <c:pt idx="1073">
                  <c:v>43866</c:v>
                </c:pt>
                <c:pt idx="1074">
                  <c:v>43867</c:v>
                </c:pt>
                <c:pt idx="1075">
                  <c:v>43868</c:v>
                </c:pt>
                <c:pt idx="1076">
                  <c:v>43871</c:v>
                </c:pt>
                <c:pt idx="1077">
                  <c:v>43872</c:v>
                </c:pt>
                <c:pt idx="1078">
                  <c:v>43873</c:v>
                </c:pt>
                <c:pt idx="1079">
                  <c:v>43874</c:v>
                </c:pt>
                <c:pt idx="1080">
                  <c:v>43875</c:v>
                </c:pt>
                <c:pt idx="1081">
                  <c:v>43879</c:v>
                </c:pt>
                <c:pt idx="1082">
                  <c:v>43880</c:v>
                </c:pt>
                <c:pt idx="1083">
                  <c:v>43881</c:v>
                </c:pt>
                <c:pt idx="1084">
                  <c:v>43882</c:v>
                </c:pt>
                <c:pt idx="1085">
                  <c:v>43885</c:v>
                </c:pt>
                <c:pt idx="1086">
                  <c:v>43886</c:v>
                </c:pt>
                <c:pt idx="1087">
                  <c:v>43887</c:v>
                </c:pt>
                <c:pt idx="1088">
                  <c:v>43888</c:v>
                </c:pt>
                <c:pt idx="1089">
                  <c:v>43889</c:v>
                </c:pt>
                <c:pt idx="1090">
                  <c:v>43892</c:v>
                </c:pt>
                <c:pt idx="1091">
                  <c:v>43893</c:v>
                </c:pt>
                <c:pt idx="1092">
                  <c:v>43894</c:v>
                </c:pt>
                <c:pt idx="1093">
                  <c:v>43895</c:v>
                </c:pt>
                <c:pt idx="1094">
                  <c:v>43896</c:v>
                </c:pt>
                <c:pt idx="1095">
                  <c:v>43899</c:v>
                </c:pt>
                <c:pt idx="1096">
                  <c:v>43900</c:v>
                </c:pt>
                <c:pt idx="1097">
                  <c:v>43901</c:v>
                </c:pt>
                <c:pt idx="1098">
                  <c:v>43902</c:v>
                </c:pt>
                <c:pt idx="1099">
                  <c:v>43903</c:v>
                </c:pt>
                <c:pt idx="1100">
                  <c:v>43906</c:v>
                </c:pt>
                <c:pt idx="1101">
                  <c:v>43907</c:v>
                </c:pt>
                <c:pt idx="1102">
                  <c:v>43908</c:v>
                </c:pt>
                <c:pt idx="1103">
                  <c:v>43909</c:v>
                </c:pt>
                <c:pt idx="1104">
                  <c:v>43910</c:v>
                </c:pt>
                <c:pt idx="1105">
                  <c:v>43913</c:v>
                </c:pt>
                <c:pt idx="1106">
                  <c:v>43914</c:v>
                </c:pt>
                <c:pt idx="1107">
                  <c:v>43915</c:v>
                </c:pt>
                <c:pt idx="1108">
                  <c:v>43916</c:v>
                </c:pt>
                <c:pt idx="1109">
                  <c:v>43917</c:v>
                </c:pt>
                <c:pt idx="1110">
                  <c:v>43920</c:v>
                </c:pt>
                <c:pt idx="1111">
                  <c:v>43921</c:v>
                </c:pt>
                <c:pt idx="1112">
                  <c:v>43922</c:v>
                </c:pt>
                <c:pt idx="1113">
                  <c:v>43923</c:v>
                </c:pt>
                <c:pt idx="1114">
                  <c:v>43924</c:v>
                </c:pt>
                <c:pt idx="1115">
                  <c:v>43927</c:v>
                </c:pt>
                <c:pt idx="1116">
                  <c:v>43928</c:v>
                </c:pt>
                <c:pt idx="1117">
                  <c:v>43929</c:v>
                </c:pt>
                <c:pt idx="1118">
                  <c:v>43930</c:v>
                </c:pt>
                <c:pt idx="1119">
                  <c:v>43934</c:v>
                </c:pt>
                <c:pt idx="1120">
                  <c:v>43935</c:v>
                </c:pt>
                <c:pt idx="1121">
                  <c:v>43936</c:v>
                </c:pt>
                <c:pt idx="1122">
                  <c:v>43937</c:v>
                </c:pt>
                <c:pt idx="1123">
                  <c:v>43938</c:v>
                </c:pt>
                <c:pt idx="1124">
                  <c:v>43941</c:v>
                </c:pt>
                <c:pt idx="1125">
                  <c:v>43942</c:v>
                </c:pt>
                <c:pt idx="1126">
                  <c:v>43943</c:v>
                </c:pt>
                <c:pt idx="1127">
                  <c:v>43944</c:v>
                </c:pt>
                <c:pt idx="1128">
                  <c:v>43945</c:v>
                </c:pt>
                <c:pt idx="1129">
                  <c:v>43948</c:v>
                </c:pt>
                <c:pt idx="1130">
                  <c:v>43949</c:v>
                </c:pt>
                <c:pt idx="1131">
                  <c:v>43950</c:v>
                </c:pt>
                <c:pt idx="1132">
                  <c:v>43951</c:v>
                </c:pt>
                <c:pt idx="1133">
                  <c:v>43952</c:v>
                </c:pt>
                <c:pt idx="1134">
                  <c:v>43955</c:v>
                </c:pt>
                <c:pt idx="1135">
                  <c:v>43956</c:v>
                </c:pt>
                <c:pt idx="1136">
                  <c:v>43957</c:v>
                </c:pt>
                <c:pt idx="1137">
                  <c:v>43958</c:v>
                </c:pt>
                <c:pt idx="1138">
                  <c:v>43959</c:v>
                </c:pt>
                <c:pt idx="1139">
                  <c:v>43962</c:v>
                </c:pt>
                <c:pt idx="1140">
                  <c:v>43963</c:v>
                </c:pt>
                <c:pt idx="1141">
                  <c:v>43964</c:v>
                </c:pt>
                <c:pt idx="1142">
                  <c:v>43965</c:v>
                </c:pt>
                <c:pt idx="1143">
                  <c:v>43966</c:v>
                </c:pt>
                <c:pt idx="1144">
                  <c:v>43969</c:v>
                </c:pt>
                <c:pt idx="1145">
                  <c:v>43970</c:v>
                </c:pt>
                <c:pt idx="1146">
                  <c:v>43971</c:v>
                </c:pt>
                <c:pt idx="1147">
                  <c:v>43972</c:v>
                </c:pt>
                <c:pt idx="1148">
                  <c:v>43973</c:v>
                </c:pt>
                <c:pt idx="1149">
                  <c:v>43977</c:v>
                </c:pt>
                <c:pt idx="1150">
                  <c:v>43978</c:v>
                </c:pt>
                <c:pt idx="1151">
                  <c:v>43979</c:v>
                </c:pt>
                <c:pt idx="1152">
                  <c:v>43980</c:v>
                </c:pt>
                <c:pt idx="1153">
                  <c:v>43983</c:v>
                </c:pt>
                <c:pt idx="1154">
                  <c:v>43984</c:v>
                </c:pt>
                <c:pt idx="1155">
                  <c:v>43985</c:v>
                </c:pt>
                <c:pt idx="1156">
                  <c:v>43986</c:v>
                </c:pt>
                <c:pt idx="1157">
                  <c:v>43987</c:v>
                </c:pt>
                <c:pt idx="1158">
                  <c:v>43990</c:v>
                </c:pt>
                <c:pt idx="1159">
                  <c:v>43991</c:v>
                </c:pt>
                <c:pt idx="1160">
                  <c:v>43992</c:v>
                </c:pt>
                <c:pt idx="1161">
                  <c:v>43993</c:v>
                </c:pt>
                <c:pt idx="1162">
                  <c:v>43994</c:v>
                </c:pt>
                <c:pt idx="1163">
                  <c:v>43997</c:v>
                </c:pt>
                <c:pt idx="1164">
                  <c:v>43998</c:v>
                </c:pt>
                <c:pt idx="1165">
                  <c:v>43999</c:v>
                </c:pt>
                <c:pt idx="1166">
                  <c:v>44000</c:v>
                </c:pt>
                <c:pt idx="1167">
                  <c:v>44001</c:v>
                </c:pt>
                <c:pt idx="1168">
                  <c:v>44004</c:v>
                </c:pt>
                <c:pt idx="1169">
                  <c:v>44005</c:v>
                </c:pt>
                <c:pt idx="1170">
                  <c:v>44006</c:v>
                </c:pt>
                <c:pt idx="1171">
                  <c:v>44007</c:v>
                </c:pt>
                <c:pt idx="1172">
                  <c:v>44008</c:v>
                </c:pt>
                <c:pt idx="1173">
                  <c:v>44011</c:v>
                </c:pt>
                <c:pt idx="1174">
                  <c:v>44012</c:v>
                </c:pt>
                <c:pt idx="1175">
                  <c:v>44013</c:v>
                </c:pt>
                <c:pt idx="1176">
                  <c:v>44014</c:v>
                </c:pt>
                <c:pt idx="1177">
                  <c:v>44018</c:v>
                </c:pt>
                <c:pt idx="1178">
                  <c:v>44019</c:v>
                </c:pt>
                <c:pt idx="1179">
                  <c:v>44020</c:v>
                </c:pt>
                <c:pt idx="1180">
                  <c:v>44021</c:v>
                </c:pt>
                <c:pt idx="1181">
                  <c:v>44022</c:v>
                </c:pt>
                <c:pt idx="1182">
                  <c:v>44025</c:v>
                </c:pt>
                <c:pt idx="1183">
                  <c:v>44026</c:v>
                </c:pt>
                <c:pt idx="1184">
                  <c:v>44027</c:v>
                </c:pt>
                <c:pt idx="1185">
                  <c:v>44028</c:v>
                </c:pt>
                <c:pt idx="1186">
                  <c:v>44029</c:v>
                </c:pt>
                <c:pt idx="1187">
                  <c:v>44032</c:v>
                </c:pt>
                <c:pt idx="1188">
                  <c:v>44033</c:v>
                </c:pt>
                <c:pt idx="1189">
                  <c:v>44034</c:v>
                </c:pt>
                <c:pt idx="1190">
                  <c:v>44035</c:v>
                </c:pt>
                <c:pt idx="1191">
                  <c:v>44036</c:v>
                </c:pt>
                <c:pt idx="1192">
                  <c:v>44039</c:v>
                </c:pt>
                <c:pt idx="1193">
                  <c:v>44040</c:v>
                </c:pt>
                <c:pt idx="1194">
                  <c:v>44041</c:v>
                </c:pt>
                <c:pt idx="1195">
                  <c:v>44042</c:v>
                </c:pt>
                <c:pt idx="1196">
                  <c:v>44043</c:v>
                </c:pt>
                <c:pt idx="1197">
                  <c:v>44046</c:v>
                </c:pt>
                <c:pt idx="1198">
                  <c:v>44047</c:v>
                </c:pt>
                <c:pt idx="1199">
                  <c:v>44048</c:v>
                </c:pt>
                <c:pt idx="1200">
                  <c:v>44049</c:v>
                </c:pt>
                <c:pt idx="1201">
                  <c:v>44050</c:v>
                </c:pt>
                <c:pt idx="1202">
                  <c:v>44053</c:v>
                </c:pt>
                <c:pt idx="1203">
                  <c:v>44054</c:v>
                </c:pt>
                <c:pt idx="1204">
                  <c:v>44055</c:v>
                </c:pt>
                <c:pt idx="1205">
                  <c:v>44056</c:v>
                </c:pt>
                <c:pt idx="1206">
                  <c:v>44057</c:v>
                </c:pt>
                <c:pt idx="1207">
                  <c:v>44060</c:v>
                </c:pt>
                <c:pt idx="1208">
                  <c:v>44061</c:v>
                </c:pt>
                <c:pt idx="1209">
                  <c:v>44062</c:v>
                </c:pt>
                <c:pt idx="1210">
                  <c:v>44063</c:v>
                </c:pt>
                <c:pt idx="1211">
                  <c:v>44064</c:v>
                </c:pt>
                <c:pt idx="1212">
                  <c:v>44067</c:v>
                </c:pt>
                <c:pt idx="1213">
                  <c:v>44068</c:v>
                </c:pt>
                <c:pt idx="1214">
                  <c:v>44069</c:v>
                </c:pt>
                <c:pt idx="1215">
                  <c:v>44070</c:v>
                </c:pt>
                <c:pt idx="1216">
                  <c:v>44071</c:v>
                </c:pt>
                <c:pt idx="1217">
                  <c:v>44074</c:v>
                </c:pt>
                <c:pt idx="1218">
                  <c:v>44075</c:v>
                </c:pt>
                <c:pt idx="1219">
                  <c:v>44076</c:v>
                </c:pt>
                <c:pt idx="1220">
                  <c:v>44077</c:v>
                </c:pt>
                <c:pt idx="1221">
                  <c:v>44078</c:v>
                </c:pt>
                <c:pt idx="1222">
                  <c:v>44082</c:v>
                </c:pt>
                <c:pt idx="1223">
                  <c:v>44083</c:v>
                </c:pt>
                <c:pt idx="1224">
                  <c:v>44084</c:v>
                </c:pt>
                <c:pt idx="1225">
                  <c:v>44085</c:v>
                </c:pt>
                <c:pt idx="1226">
                  <c:v>44088</c:v>
                </c:pt>
                <c:pt idx="1227">
                  <c:v>44089</c:v>
                </c:pt>
                <c:pt idx="1228">
                  <c:v>44090</c:v>
                </c:pt>
                <c:pt idx="1229">
                  <c:v>44091</c:v>
                </c:pt>
                <c:pt idx="1230">
                  <c:v>44092</c:v>
                </c:pt>
                <c:pt idx="1231">
                  <c:v>44095</c:v>
                </c:pt>
                <c:pt idx="1232">
                  <c:v>44096</c:v>
                </c:pt>
                <c:pt idx="1233">
                  <c:v>44097</c:v>
                </c:pt>
                <c:pt idx="1234">
                  <c:v>44098</c:v>
                </c:pt>
                <c:pt idx="1235">
                  <c:v>44099</c:v>
                </c:pt>
                <c:pt idx="1236">
                  <c:v>44102</c:v>
                </c:pt>
                <c:pt idx="1237">
                  <c:v>44103</c:v>
                </c:pt>
                <c:pt idx="1238">
                  <c:v>44104</c:v>
                </c:pt>
                <c:pt idx="1239">
                  <c:v>44105</c:v>
                </c:pt>
                <c:pt idx="1240">
                  <c:v>44106</c:v>
                </c:pt>
                <c:pt idx="1241">
                  <c:v>44109</c:v>
                </c:pt>
                <c:pt idx="1242">
                  <c:v>44110</c:v>
                </c:pt>
                <c:pt idx="1243">
                  <c:v>44111</c:v>
                </c:pt>
                <c:pt idx="1244">
                  <c:v>44112</c:v>
                </c:pt>
                <c:pt idx="1245">
                  <c:v>44113</c:v>
                </c:pt>
                <c:pt idx="1246">
                  <c:v>44116</c:v>
                </c:pt>
                <c:pt idx="1247">
                  <c:v>44117</c:v>
                </c:pt>
                <c:pt idx="1248">
                  <c:v>44118</c:v>
                </c:pt>
                <c:pt idx="1249">
                  <c:v>44119</c:v>
                </c:pt>
                <c:pt idx="1250">
                  <c:v>44120</c:v>
                </c:pt>
                <c:pt idx="1251">
                  <c:v>44123</c:v>
                </c:pt>
                <c:pt idx="1252">
                  <c:v>44124</c:v>
                </c:pt>
                <c:pt idx="1253">
                  <c:v>44125</c:v>
                </c:pt>
                <c:pt idx="1254">
                  <c:v>44126</c:v>
                </c:pt>
                <c:pt idx="1255">
                  <c:v>44127</c:v>
                </c:pt>
                <c:pt idx="1256">
                  <c:v>44130</c:v>
                </c:pt>
                <c:pt idx="1257">
                  <c:v>44131</c:v>
                </c:pt>
                <c:pt idx="1258">
                  <c:v>44132</c:v>
                </c:pt>
                <c:pt idx="1259">
                  <c:v>44133</c:v>
                </c:pt>
                <c:pt idx="1260">
                  <c:v>44134</c:v>
                </c:pt>
                <c:pt idx="1261">
                  <c:v>44137</c:v>
                </c:pt>
                <c:pt idx="1262">
                  <c:v>44138</c:v>
                </c:pt>
                <c:pt idx="1263">
                  <c:v>44139</c:v>
                </c:pt>
                <c:pt idx="1264">
                  <c:v>44140</c:v>
                </c:pt>
                <c:pt idx="1265">
                  <c:v>44141</c:v>
                </c:pt>
                <c:pt idx="1266">
                  <c:v>44144</c:v>
                </c:pt>
                <c:pt idx="1267">
                  <c:v>44145</c:v>
                </c:pt>
                <c:pt idx="1268">
                  <c:v>44146</c:v>
                </c:pt>
              </c:numCache>
            </c:numRef>
          </c:cat>
          <c:val>
            <c:numRef>
              <c:f>'Indexed 5 Year Graphss'!$D$2:$D$1270</c:f>
              <c:numCache>
                <c:formatCode>General</c:formatCode>
                <c:ptCount val="1269"/>
                <c:pt idx="0">
                  <c:v>100</c:v>
                </c:pt>
                <c:pt idx="1">
                  <c:v>99.068596601636244</c:v>
                </c:pt>
                <c:pt idx="2">
                  <c:v>98.46444304594084</c:v>
                </c:pt>
                <c:pt idx="3">
                  <c:v>101.46003775959723</c:v>
                </c:pt>
                <c:pt idx="4">
                  <c:v>102.19005663939585</c:v>
                </c:pt>
                <c:pt idx="5">
                  <c:v>103.3102580239144</c:v>
                </c:pt>
                <c:pt idx="6">
                  <c:v>104.73253618628067</c:v>
                </c:pt>
                <c:pt idx="7">
                  <c:v>104.19131529263687</c:v>
                </c:pt>
                <c:pt idx="8">
                  <c:v>104.12838263058528</c:v>
                </c:pt>
                <c:pt idx="9">
                  <c:v>103.77595972309628</c:v>
                </c:pt>
                <c:pt idx="10">
                  <c:v>104.36752674638137</c:v>
                </c:pt>
                <c:pt idx="11">
                  <c:v>104.59408432976713</c:v>
                </c:pt>
                <c:pt idx="12">
                  <c:v>104.63184392699809</c:v>
                </c:pt>
                <c:pt idx="13">
                  <c:v>105.71428571428569</c:v>
                </c:pt>
                <c:pt idx="14">
                  <c:v>105.39962240402767</c:v>
                </c:pt>
                <c:pt idx="15">
                  <c:v>104.36752674638137</c:v>
                </c:pt>
                <c:pt idx="16">
                  <c:v>106.06670862177469</c:v>
                </c:pt>
                <c:pt idx="17">
                  <c:v>105.52548772813091</c:v>
                </c:pt>
                <c:pt idx="18">
                  <c:v>106.06670862177469</c:v>
                </c:pt>
                <c:pt idx="19">
                  <c:v>104.89616110761486</c:v>
                </c:pt>
                <c:pt idx="20">
                  <c:v>104.70736312146003</c:v>
                </c:pt>
                <c:pt idx="21">
                  <c:v>103.70044052863436</c:v>
                </c:pt>
                <c:pt idx="22">
                  <c:v>103.09628697293896</c:v>
                </c:pt>
                <c:pt idx="23">
                  <c:v>104.34235368156072</c:v>
                </c:pt>
                <c:pt idx="24">
                  <c:v>105.1730648206419</c:v>
                </c:pt>
                <c:pt idx="25">
                  <c:v>104.61925739458779</c:v>
                </c:pt>
                <c:pt idx="26">
                  <c:v>104.10320956576462</c:v>
                </c:pt>
                <c:pt idx="27">
                  <c:v>106.16740088105725</c:v>
                </c:pt>
                <c:pt idx="28">
                  <c:v>109.0623033354311</c:v>
                </c:pt>
                <c:pt idx="29">
                  <c:v>110.53492762743862</c:v>
                </c:pt>
                <c:pt idx="30">
                  <c:v>112.62429200755193</c:v>
                </c:pt>
                <c:pt idx="31">
                  <c:v>109.6161107614852</c:v>
                </c:pt>
                <c:pt idx="32">
                  <c:v>111.13908118313405</c:v>
                </c:pt>
                <c:pt idx="33">
                  <c:v>110.04405286343612</c:v>
                </c:pt>
                <c:pt idx="34">
                  <c:v>109.37696664568912</c:v>
                </c:pt>
                <c:pt idx="35">
                  <c:v>110.32095657646319</c:v>
                </c:pt>
                <c:pt idx="36">
                  <c:v>110.97545626179988</c:v>
                </c:pt>
                <c:pt idx="37">
                  <c:v>109.96853366897419</c:v>
                </c:pt>
                <c:pt idx="38">
                  <c:v>108.54625550660792</c:v>
                </c:pt>
                <c:pt idx="39">
                  <c:v>108.0427942101951</c:v>
                </c:pt>
                <c:pt idx="40">
                  <c:v>109.42731277533039</c:v>
                </c:pt>
                <c:pt idx="41">
                  <c:v>111.90685966016363</c:v>
                </c:pt>
                <c:pt idx="42">
                  <c:v>107.48898678414098</c:v>
                </c:pt>
                <c:pt idx="43">
                  <c:v>106.34361233480176</c:v>
                </c:pt>
                <c:pt idx="44">
                  <c:v>106.04153555695406</c:v>
                </c:pt>
                <c:pt idx="45">
                  <c:v>106.15481434864695</c:v>
                </c:pt>
                <c:pt idx="46">
                  <c:v>105.19823788546255</c:v>
                </c:pt>
                <c:pt idx="47">
                  <c:v>104.27942101950912</c:v>
                </c:pt>
                <c:pt idx="48">
                  <c:v>105.80239144115795</c:v>
                </c:pt>
                <c:pt idx="49">
                  <c:v>105.89049716803021</c:v>
                </c:pt>
                <c:pt idx="50">
                  <c:v>107.76589049716803</c:v>
                </c:pt>
                <c:pt idx="51">
                  <c:v>106.784140969163</c:v>
                </c:pt>
                <c:pt idx="52">
                  <c:v>106.7212083071114</c:v>
                </c:pt>
                <c:pt idx="53">
                  <c:v>109.46507237256135</c:v>
                </c:pt>
                <c:pt idx="54">
                  <c:v>109.15040906230334</c:v>
                </c:pt>
                <c:pt idx="55">
                  <c:v>98.47702957835115</c:v>
                </c:pt>
                <c:pt idx="56">
                  <c:v>98.036500943989921</c:v>
                </c:pt>
                <c:pt idx="57">
                  <c:v>99.23222152297042</c:v>
                </c:pt>
                <c:pt idx="58">
                  <c:v>95.254877281309007</c:v>
                </c:pt>
                <c:pt idx="59">
                  <c:v>91.906859660163619</c:v>
                </c:pt>
                <c:pt idx="60">
                  <c:v>91.541850220264323</c:v>
                </c:pt>
                <c:pt idx="61">
                  <c:v>91.529263687853984</c:v>
                </c:pt>
                <c:pt idx="62">
                  <c:v>90.258023914411567</c:v>
                </c:pt>
                <c:pt idx="63">
                  <c:v>90.69855254877281</c:v>
                </c:pt>
                <c:pt idx="64">
                  <c:v>92.46066708621774</c:v>
                </c:pt>
                <c:pt idx="65">
                  <c:v>93.467589679043428</c:v>
                </c:pt>
                <c:pt idx="66">
                  <c:v>93.580868470736306</c:v>
                </c:pt>
                <c:pt idx="67">
                  <c:v>94.625550660792953</c:v>
                </c:pt>
                <c:pt idx="68">
                  <c:v>96.211453744493383</c:v>
                </c:pt>
                <c:pt idx="69">
                  <c:v>94.902454373820007</c:v>
                </c:pt>
                <c:pt idx="70">
                  <c:v>94.977973568281925</c:v>
                </c:pt>
                <c:pt idx="71">
                  <c:v>95.833857772183762</c:v>
                </c:pt>
                <c:pt idx="72">
                  <c:v>96.337319068596599</c:v>
                </c:pt>
                <c:pt idx="73">
                  <c:v>98.200125865324097</c:v>
                </c:pt>
                <c:pt idx="74">
                  <c:v>99.937067337948406</c:v>
                </c:pt>
                <c:pt idx="75">
                  <c:v>100.88105726872247</c:v>
                </c:pt>
                <c:pt idx="76">
                  <c:v>101.28382630585273</c:v>
                </c:pt>
                <c:pt idx="77">
                  <c:v>102.13971050975456</c:v>
                </c:pt>
                <c:pt idx="78">
                  <c:v>99.848961611076149</c:v>
                </c:pt>
                <c:pt idx="79">
                  <c:v>98.388923851478921</c:v>
                </c:pt>
                <c:pt idx="80">
                  <c:v>100.39018250471996</c:v>
                </c:pt>
                <c:pt idx="81">
                  <c:v>100.23914411579608</c:v>
                </c:pt>
                <c:pt idx="82">
                  <c:v>101.22089364380113</c:v>
                </c:pt>
                <c:pt idx="83">
                  <c:v>100.17621145374449</c:v>
                </c:pt>
                <c:pt idx="84">
                  <c:v>97.747010698552543</c:v>
                </c:pt>
                <c:pt idx="85">
                  <c:v>98.628067967275015</c:v>
                </c:pt>
                <c:pt idx="86">
                  <c:v>98.829452485840136</c:v>
                </c:pt>
                <c:pt idx="87">
                  <c:v>99.307740717432353</c:v>
                </c:pt>
                <c:pt idx="88">
                  <c:v>98.879798615481434</c:v>
                </c:pt>
                <c:pt idx="89">
                  <c:v>100.21397105097545</c:v>
                </c:pt>
                <c:pt idx="90">
                  <c:v>99.483952171176853</c:v>
                </c:pt>
                <c:pt idx="91">
                  <c:v>98.376337319068583</c:v>
                </c:pt>
                <c:pt idx="92">
                  <c:v>97.973568281938327</c:v>
                </c:pt>
                <c:pt idx="93">
                  <c:v>98.779106356198866</c:v>
                </c:pt>
                <c:pt idx="94">
                  <c:v>99.068596601636244</c:v>
                </c:pt>
                <c:pt idx="95">
                  <c:v>97.998741346758962</c:v>
                </c:pt>
                <c:pt idx="96">
                  <c:v>97.923222152297043</c:v>
                </c:pt>
                <c:pt idx="97">
                  <c:v>96.903713027061031</c:v>
                </c:pt>
                <c:pt idx="98">
                  <c:v>94.474512271869102</c:v>
                </c:pt>
                <c:pt idx="99">
                  <c:v>96.274386406544991</c:v>
                </c:pt>
                <c:pt idx="100">
                  <c:v>96.073001887979856</c:v>
                </c:pt>
                <c:pt idx="101">
                  <c:v>96.551290119572045</c:v>
                </c:pt>
                <c:pt idx="102">
                  <c:v>96.224040276903708</c:v>
                </c:pt>
                <c:pt idx="103">
                  <c:v>96.563876651982369</c:v>
                </c:pt>
                <c:pt idx="104">
                  <c:v>98.602894902454381</c:v>
                </c:pt>
                <c:pt idx="105">
                  <c:v>97.734424166142233</c:v>
                </c:pt>
                <c:pt idx="106">
                  <c:v>97.407174323473882</c:v>
                </c:pt>
                <c:pt idx="107">
                  <c:v>97.784770295783503</c:v>
                </c:pt>
                <c:pt idx="108">
                  <c:v>99.169288860918826</c:v>
                </c:pt>
                <c:pt idx="109">
                  <c:v>99.811202013845175</c:v>
                </c:pt>
                <c:pt idx="110">
                  <c:v>99.370673379483947</c:v>
                </c:pt>
                <c:pt idx="111">
                  <c:v>100.47828823159219</c:v>
                </c:pt>
                <c:pt idx="112">
                  <c:v>99.144115796098163</c:v>
                </c:pt>
                <c:pt idx="113">
                  <c:v>100.02517306482063</c:v>
                </c:pt>
                <c:pt idx="114">
                  <c:v>101.64883574575205</c:v>
                </c:pt>
                <c:pt idx="115">
                  <c:v>100.75519194461926</c:v>
                </c:pt>
                <c:pt idx="116">
                  <c:v>100.70484581497799</c:v>
                </c:pt>
                <c:pt idx="117">
                  <c:v>101.77470106985524</c:v>
                </c:pt>
                <c:pt idx="118">
                  <c:v>96.198867212083073</c:v>
                </c:pt>
                <c:pt idx="119">
                  <c:v>93.643801132787914</c:v>
                </c:pt>
                <c:pt idx="120">
                  <c:v>94.122089364380116</c:v>
                </c:pt>
                <c:pt idx="121">
                  <c:v>93.882945248584022</c:v>
                </c:pt>
                <c:pt idx="122">
                  <c:v>95.242290748898668</c:v>
                </c:pt>
                <c:pt idx="123">
                  <c:v>96.412838263058518</c:v>
                </c:pt>
                <c:pt idx="124">
                  <c:v>95.72057898049087</c:v>
                </c:pt>
                <c:pt idx="125">
                  <c:v>95.796098174952789</c:v>
                </c:pt>
                <c:pt idx="126">
                  <c:v>95.556954059156695</c:v>
                </c:pt>
                <c:pt idx="127">
                  <c:v>97.004405286343598</c:v>
                </c:pt>
                <c:pt idx="128">
                  <c:v>97.533039647577084</c:v>
                </c:pt>
                <c:pt idx="129">
                  <c:v>97.520453115166774</c:v>
                </c:pt>
                <c:pt idx="130">
                  <c:v>97.558212712397747</c:v>
                </c:pt>
                <c:pt idx="131">
                  <c:v>99.106356198867203</c:v>
                </c:pt>
                <c:pt idx="132">
                  <c:v>98.590308370044042</c:v>
                </c:pt>
                <c:pt idx="133">
                  <c:v>99.408432976714906</c:v>
                </c:pt>
                <c:pt idx="134">
                  <c:v>99.886721208307108</c:v>
                </c:pt>
                <c:pt idx="135">
                  <c:v>100.39018250471996</c:v>
                </c:pt>
                <c:pt idx="136">
                  <c:v>99.974826935179365</c:v>
                </c:pt>
                <c:pt idx="137">
                  <c:v>99.144115796098163</c:v>
                </c:pt>
                <c:pt idx="138">
                  <c:v>100.13845185651353</c:v>
                </c:pt>
                <c:pt idx="139">
                  <c:v>100.40276903713026</c:v>
                </c:pt>
                <c:pt idx="140">
                  <c:v>100.67967275015732</c:v>
                </c:pt>
                <c:pt idx="141">
                  <c:v>101.8628067967275</c:v>
                </c:pt>
                <c:pt idx="142">
                  <c:v>102.39144115796097</c:v>
                </c:pt>
                <c:pt idx="143">
                  <c:v>103.04594084329767</c:v>
                </c:pt>
                <c:pt idx="144">
                  <c:v>102.22781623662681</c:v>
                </c:pt>
                <c:pt idx="145">
                  <c:v>101.95091252359974</c:v>
                </c:pt>
                <c:pt idx="146">
                  <c:v>101.46003775959723</c:v>
                </c:pt>
                <c:pt idx="147">
                  <c:v>101.92573945877912</c:v>
                </c:pt>
                <c:pt idx="148">
                  <c:v>102.21522970421648</c:v>
                </c:pt>
                <c:pt idx="149">
                  <c:v>103.19697923222151</c:v>
                </c:pt>
                <c:pt idx="150">
                  <c:v>103.09628697293896</c:v>
                </c:pt>
                <c:pt idx="151">
                  <c:v>104.68219005663939</c:v>
                </c:pt>
                <c:pt idx="152">
                  <c:v>105.09754562617999</c:v>
                </c:pt>
                <c:pt idx="153">
                  <c:v>104.95909376966645</c:v>
                </c:pt>
                <c:pt idx="154">
                  <c:v>105.90308370044053</c:v>
                </c:pt>
                <c:pt idx="155">
                  <c:v>101.92573945877912</c:v>
                </c:pt>
                <c:pt idx="156">
                  <c:v>98.791692888609177</c:v>
                </c:pt>
                <c:pt idx="157">
                  <c:v>101.06985525487728</c:v>
                </c:pt>
                <c:pt idx="158">
                  <c:v>103.32284455632472</c:v>
                </c:pt>
                <c:pt idx="159">
                  <c:v>105.02202643171805</c:v>
                </c:pt>
                <c:pt idx="160">
                  <c:v>103.95217117684079</c:v>
                </c:pt>
                <c:pt idx="161">
                  <c:v>102.63058527375708</c:v>
                </c:pt>
                <c:pt idx="162">
                  <c:v>103.76337319068595</c:v>
                </c:pt>
                <c:pt idx="163">
                  <c:v>103.54940213971051</c:v>
                </c:pt>
                <c:pt idx="164">
                  <c:v>105.97860289490247</c:v>
                </c:pt>
                <c:pt idx="165">
                  <c:v>106.24292007551918</c:v>
                </c:pt>
                <c:pt idx="166">
                  <c:v>106.93517935808683</c:v>
                </c:pt>
                <c:pt idx="167">
                  <c:v>107.40088105726872</c:v>
                </c:pt>
                <c:pt idx="168">
                  <c:v>107.69037130270611</c:v>
                </c:pt>
                <c:pt idx="169">
                  <c:v>107.32536186280679</c:v>
                </c:pt>
                <c:pt idx="170">
                  <c:v>107.04845814977972</c:v>
                </c:pt>
                <c:pt idx="171">
                  <c:v>107.38829452485838</c:v>
                </c:pt>
                <c:pt idx="172">
                  <c:v>108.28193832599118</c:v>
                </c:pt>
                <c:pt idx="173">
                  <c:v>108.15607300188799</c:v>
                </c:pt>
                <c:pt idx="174">
                  <c:v>108.9490245437382</c:v>
                </c:pt>
                <c:pt idx="175">
                  <c:v>107.61485210824418</c:v>
                </c:pt>
                <c:pt idx="176">
                  <c:v>108.64694776589047</c:v>
                </c:pt>
                <c:pt idx="177">
                  <c:v>108.28193832599118</c:v>
                </c:pt>
                <c:pt idx="178">
                  <c:v>108.91126494650723</c:v>
                </c:pt>
                <c:pt idx="179">
                  <c:v>109.02454373820012</c:v>
                </c:pt>
                <c:pt idx="180">
                  <c:v>107.803650094399</c:v>
                </c:pt>
                <c:pt idx="181">
                  <c:v>110.72372561359344</c:v>
                </c:pt>
                <c:pt idx="182">
                  <c:v>110.84959093769666</c:v>
                </c:pt>
                <c:pt idx="183">
                  <c:v>111.07614852108243</c:v>
                </c:pt>
                <c:pt idx="184">
                  <c:v>111.69288860918816</c:v>
                </c:pt>
                <c:pt idx="185">
                  <c:v>111.98237885462554</c:v>
                </c:pt>
                <c:pt idx="186">
                  <c:v>113.01447451227187</c:v>
                </c:pt>
                <c:pt idx="187">
                  <c:v>113.25361862806798</c:v>
                </c:pt>
                <c:pt idx="188">
                  <c:v>113.12775330396474</c:v>
                </c:pt>
                <c:pt idx="189">
                  <c:v>113.06482064191314</c:v>
                </c:pt>
                <c:pt idx="190">
                  <c:v>114.22278162366268</c:v>
                </c:pt>
                <c:pt idx="191">
                  <c:v>113.27879169288862</c:v>
                </c:pt>
                <c:pt idx="192">
                  <c:v>113.17809943360604</c:v>
                </c:pt>
                <c:pt idx="193">
                  <c:v>114.08432976714916</c:v>
                </c:pt>
                <c:pt idx="194">
                  <c:v>114.46192573945876</c:v>
                </c:pt>
                <c:pt idx="195">
                  <c:v>114.83952171176838</c:v>
                </c:pt>
                <c:pt idx="196">
                  <c:v>114.96538703587163</c:v>
                </c:pt>
                <c:pt idx="197">
                  <c:v>114.56261799874135</c:v>
                </c:pt>
                <c:pt idx="198">
                  <c:v>114.87728130899937</c:v>
                </c:pt>
                <c:pt idx="199">
                  <c:v>114.33606041535558</c:v>
                </c:pt>
                <c:pt idx="200">
                  <c:v>116.57646318439269</c:v>
                </c:pt>
                <c:pt idx="201">
                  <c:v>116.71491504090623</c:v>
                </c:pt>
                <c:pt idx="202">
                  <c:v>117.02957835116425</c:v>
                </c:pt>
                <c:pt idx="203">
                  <c:v>116.86595342983006</c:v>
                </c:pt>
                <c:pt idx="204">
                  <c:v>117.92322215229703</c:v>
                </c:pt>
                <c:pt idx="205">
                  <c:v>118.06167400881056</c:v>
                </c:pt>
                <c:pt idx="206">
                  <c:v>117.43234738829452</c:v>
                </c:pt>
                <c:pt idx="207">
                  <c:v>116.80302076777846</c:v>
                </c:pt>
                <c:pt idx="208">
                  <c:v>114.36123348017621</c:v>
                </c:pt>
                <c:pt idx="209">
                  <c:v>115.69540591567022</c:v>
                </c:pt>
                <c:pt idx="210">
                  <c:v>113.08999370673378</c:v>
                </c:pt>
                <c:pt idx="211">
                  <c:v>112.71239773442416</c:v>
                </c:pt>
                <c:pt idx="212">
                  <c:v>113.6941472624292</c:v>
                </c:pt>
                <c:pt idx="213">
                  <c:v>112.47325361862805</c:v>
                </c:pt>
                <c:pt idx="214">
                  <c:v>112.67463813719318</c:v>
                </c:pt>
                <c:pt idx="215">
                  <c:v>112.41032095657646</c:v>
                </c:pt>
                <c:pt idx="216">
                  <c:v>113.1529263687854</c:v>
                </c:pt>
                <c:pt idx="217">
                  <c:v>114.2983008181246</c:v>
                </c:pt>
                <c:pt idx="218">
                  <c:v>114.38640654499683</c:v>
                </c:pt>
                <c:pt idx="219">
                  <c:v>113.44241661422276</c:v>
                </c:pt>
                <c:pt idx="220">
                  <c:v>115.2674638137193</c:v>
                </c:pt>
                <c:pt idx="221">
                  <c:v>115.73316551290121</c:v>
                </c:pt>
                <c:pt idx="222">
                  <c:v>114.0465701699182</c:v>
                </c:pt>
                <c:pt idx="223">
                  <c:v>115.30522341095029</c:v>
                </c:pt>
                <c:pt idx="224">
                  <c:v>115.16677155443675</c:v>
                </c:pt>
                <c:pt idx="225">
                  <c:v>114.86469477658905</c:v>
                </c:pt>
                <c:pt idx="226">
                  <c:v>115.53178099433607</c:v>
                </c:pt>
                <c:pt idx="227">
                  <c:v>116.14852108244177</c:v>
                </c:pt>
                <c:pt idx="228">
                  <c:v>116.57646318439269</c:v>
                </c:pt>
                <c:pt idx="229">
                  <c:v>116.36249213341725</c:v>
                </c:pt>
                <c:pt idx="230">
                  <c:v>114.75141598489616</c:v>
                </c:pt>
                <c:pt idx="231">
                  <c:v>114.61296412838263</c:v>
                </c:pt>
                <c:pt idx="232">
                  <c:v>113.00188797986155</c:v>
                </c:pt>
                <c:pt idx="233">
                  <c:v>112.86343612334801</c:v>
                </c:pt>
                <c:pt idx="234">
                  <c:v>112.75015733165512</c:v>
                </c:pt>
                <c:pt idx="235">
                  <c:v>113.76966645689113</c:v>
                </c:pt>
                <c:pt idx="236">
                  <c:v>115.34298300818125</c:v>
                </c:pt>
                <c:pt idx="237">
                  <c:v>114.6003775959723</c:v>
                </c:pt>
                <c:pt idx="238">
                  <c:v>113.95846444304594</c:v>
                </c:pt>
                <c:pt idx="239">
                  <c:v>114.88986784140968</c:v>
                </c:pt>
                <c:pt idx="240">
                  <c:v>114.17243549402139</c:v>
                </c:pt>
                <c:pt idx="241">
                  <c:v>115.0157331655129</c:v>
                </c:pt>
                <c:pt idx="242">
                  <c:v>111.99496538703588</c:v>
                </c:pt>
                <c:pt idx="243">
                  <c:v>112.51101321585904</c:v>
                </c:pt>
                <c:pt idx="244">
                  <c:v>112.28445563247324</c:v>
                </c:pt>
                <c:pt idx="245">
                  <c:v>116.71491504090623</c:v>
                </c:pt>
                <c:pt idx="246">
                  <c:v>117.25613593455002</c:v>
                </c:pt>
                <c:pt idx="247">
                  <c:v>116.80302076777846</c:v>
                </c:pt>
                <c:pt idx="248">
                  <c:v>118.628067967275</c:v>
                </c:pt>
                <c:pt idx="249">
                  <c:v>122.06419131529265</c:v>
                </c:pt>
                <c:pt idx="250">
                  <c:v>122.66834487098804</c:v>
                </c:pt>
                <c:pt idx="251">
                  <c:v>127.37570799244808</c:v>
                </c:pt>
                <c:pt idx="252">
                  <c:v>129.40213971050974</c:v>
                </c:pt>
                <c:pt idx="253">
                  <c:v>130.16991818753934</c:v>
                </c:pt>
                <c:pt idx="254">
                  <c:v>132.24669603524228</c:v>
                </c:pt>
                <c:pt idx="255">
                  <c:v>131.99496538703588</c:v>
                </c:pt>
                <c:pt idx="256">
                  <c:v>130.89993706733793</c:v>
                </c:pt>
                <c:pt idx="257">
                  <c:v>130.6356198867212</c:v>
                </c:pt>
                <c:pt idx="258">
                  <c:v>130.35871617369415</c:v>
                </c:pt>
                <c:pt idx="259">
                  <c:v>130.77407174323474</c:v>
                </c:pt>
                <c:pt idx="260">
                  <c:v>130.96286972938955</c:v>
                </c:pt>
                <c:pt idx="261">
                  <c:v>131.11390811831342</c:v>
                </c:pt>
                <c:pt idx="262">
                  <c:v>131.89427312775331</c:v>
                </c:pt>
                <c:pt idx="263">
                  <c:v>130.91252359974828</c:v>
                </c:pt>
                <c:pt idx="264">
                  <c:v>131.75582127123977</c:v>
                </c:pt>
                <c:pt idx="265">
                  <c:v>130.34612964128382</c:v>
                </c:pt>
                <c:pt idx="266">
                  <c:v>131.32787916928885</c:v>
                </c:pt>
                <c:pt idx="267">
                  <c:v>132.10824417872874</c:v>
                </c:pt>
                <c:pt idx="268">
                  <c:v>133.3417243549402</c:v>
                </c:pt>
                <c:pt idx="269">
                  <c:v>134.02139710509755</c:v>
                </c:pt>
                <c:pt idx="270">
                  <c:v>134.83952171176841</c:v>
                </c:pt>
                <c:pt idx="271">
                  <c:v>133.30396475770925</c:v>
                </c:pt>
                <c:pt idx="272">
                  <c:v>132.80050346129642</c:v>
                </c:pt>
                <c:pt idx="273">
                  <c:v>132.18376337319066</c:v>
                </c:pt>
                <c:pt idx="274">
                  <c:v>132.72498426683447</c:v>
                </c:pt>
                <c:pt idx="275">
                  <c:v>132.34738829452485</c:v>
                </c:pt>
                <c:pt idx="276">
                  <c:v>132.15859030837004</c:v>
                </c:pt>
                <c:pt idx="277">
                  <c:v>130.89993706733793</c:v>
                </c:pt>
                <c:pt idx="278">
                  <c:v>131.34046570169917</c:v>
                </c:pt>
                <c:pt idx="279">
                  <c:v>131.16425424795469</c:v>
                </c:pt>
                <c:pt idx="280">
                  <c:v>130.6356198867212</c:v>
                </c:pt>
                <c:pt idx="281">
                  <c:v>130.52234109502831</c:v>
                </c:pt>
                <c:pt idx="282">
                  <c:v>130.54751415984896</c:v>
                </c:pt>
                <c:pt idx="283">
                  <c:v>130.18250471994966</c:v>
                </c:pt>
                <c:pt idx="284">
                  <c:v>130.06922592825677</c:v>
                </c:pt>
                <c:pt idx="285">
                  <c:v>129.77973568281936</c:v>
                </c:pt>
                <c:pt idx="286">
                  <c:v>128.97419760855882</c:v>
                </c:pt>
                <c:pt idx="287">
                  <c:v>129.28886091881685</c:v>
                </c:pt>
                <c:pt idx="288">
                  <c:v>129.99370673379485</c:v>
                </c:pt>
                <c:pt idx="289">
                  <c:v>130.15733165512898</c:v>
                </c:pt>
                <c:pt idx="290">
                  <c:v>131.59219634990561</c:v>
                </c:pt>
                <c:pt idx="291">
                  <c:v>128.55884203901823</c:v>
                </c:pt>
                <c:pt idx="292">
                  <c:v>128.01762114537442</c:v>
                </c:pt>
                <c:pt idx="293">
                  <c:v>128.11831340465702</c:v>
                </c:pt>
                <c:pt idx="294">
                  <c:v>128.11831340465702</c:v>
                </c:pt>
                <c:pt idx="295">
                  <c:v>128.08055380742604</c:v>
                </c:pt>
                <c:pt idx="296">
                  <c:v>126.09188168659536</c:v>
                </c:pt>
                <c:pt idx="297">
                  <c:v>126.93517935808683</c:v>
                </c:pt>
                <c:pt idx="298">
                  <c:v>125.85273757079925</c:v>
                </c:pt>
                <c:pt idx="299">
                  <c:v>126.10446821900565</c:v>
                </c:pt>
                <c:pt idx="300">
                  <c:v>126.75896790434234</c:v>
                </c:pt>
                <c:pt idx="301">
                  <c:v>128.47073631214599</c:v>
                </c:pt>
                <c:pt idx="302">
                  <c:v>127.2750157331655</c:v>
                </c:pt>
                <c:pt idx="303">
                  <c:v>127.41346758967904</c:v>
                </c:pt>
                <c:pt idx="304">
                  <c:v>129.04971680302077</c:v>
                </c:pt>
                <c:pt idx="305">
                  <c:v>128.86091881686593</c:v>
                </c:pt>
                <c:pt idx="306">
                  <c:v>129.27627438640656</c:v>
                </c:pt>
                <c:pt idx="307">
                  <c:v>128.16865953429831</c:v>
                </c:pt>
                <c:pt idx="308">
                  <c:v>132.13341724354942</c:v>
                </c:pt>
                <c:pt idx="309">
                  <c:v>131.27753303964758</c:v>
                </c:pt>
                <c:pt idx="310">
                  <c:v>132.3222152297042</c:v>
                </c:pt>
                <c:pt idx="311">
                  <c:v>132.58653241032096</c:v>
                </c:pt>
                <c:pt idx="312">
                  <c:v>132.04531151667715</c:v>
                </c:pt>
                <c:pt idx="313">
                  <c:v>131.51667715544366</c:v>
                </c:pt>
                <c:pt idx="314">
                  <c:v>133.08999370673376</c:v>
                </c:pt>
                <c:pt idx="315">
                  <c:v>134.68848332284455</c:v>
                </c:pt>
                <c:pt idx="316">
                  <c:v>135.85903083700438</c:v>
                </c:pt>
                <c:pt idx="317">
                  <c:v>135.07866582756449</c:v>
                </c:pt>
                <c:pt idx="318">
                  <c:v>136.75267463813719</c:v>
                </c:pt>
                <c:pt idx="319">
                  <c:v>137.77218376337316</c:v>
                </c:pt>
                <c:pt idx="320">
                  <c:v>139.73568281938324</c:v>
                </c:pt>
                <c:pt idx="321">
                  <c:v>139.00566393958465</c:v>
                </c:pt>
                <c:pt idx="322">
                  <c:v>138.25047199496538</c:v>
                </c:pt>
                <c:pt idx="323">
                  <c:v>139.83637507866581</c:v>
                </c:pt>
                <c:pt idx="324">
                  <c:v>140.17621145374451</c:v>
                </c:pt>
                <c:pt idx="325">
                  <c:v>138.32599118942733</c:v>
                </c:pt>
                <c:pt idx="326">
                  <c:v>139.5972309628697</c:v>
                </c:pt>
                <c:pt idx="327">
                  <c:v>138.82945248584014</c:v>
                </c:pt>
                <c:pt idx="328">
                  <c:v>139.03083700440527</c:v>
                </c:pt>
                <c:pt idx="329">
                  <c:v>138.32599118942733</c:v>
                </c:pt>
                <c:pt idx="330">
                  <c:v>138.11202013845184</c:v>
                </c:pt>
                <c:pt idx="331">
                  <c:v>138.48961611076146</c:v>
                </c:pt>
                <c:pt idx="332">
                  <c:v>138.43926998112019</c:v>
                </c:pt>
                <c:pt idx="333">
                  <c:v>139.23222152297041</c:v>
                </c:pt>
                <c:pt idx="334">
                  <c:v>139.44619257394589</c:v>
                </c:pt>
                <c:pt idx="335">
                  <c:v>139.15670232850849</c:v>
                </c:pt>
                <c:pt idx="336">
                  <c:v>140.65449968533667</c:v>
                </c:pt>
                <c:pt idx="337">
                  <c:v>140.52863436123349</c:v>
                </c:pt>
                <c:pt idx="338">
                  <c:v>141.35934550031465</c:v>
                </c:pt>
                <c:pt idx="339">
                  <c:v>141.66142227816238</c:v>
                </c:pt>
                <c:pt idx="340">
                  <c:v>139.58464443045941</c:v>
                </c:pt>
                <c:pt idx="341">
                  <c:v>139.6979232221523</c:v>
                </c:pt>
                <c:pt idx="342">
                  <c:v>140.23914411579611</c:v>
                </c:pt>
                <c:pt idx="343">
                  <c:v>139.57205789804908</c:v>
                </c:pt>
                <c:pt idx="344">
                  <c:v>139.44619257394589</c:v>
                </c:pt>
                <c:pt idx="345">
                  <c:v>140.57898049087476</c:v>
                </c:pt>
                <c:pt idx="346">
                  <c:v>139.87413467589678</c:v>
                </c:pt>
                <c:pt idx="347">
                  <c:v>140.70484581497797</c:v>
                </c:pt>
                <c:pt idx="348">
                  <c:v>140.05034612964127</c:v>
                </c:pt>
                <c:pt idx="349">
                  <c:v>138.79169288860916</c:v>
                </c:pt>
                <c:pt idx="350">
                  <c:v>138.59030837004406</c:v>
                </c:pt>
                <c:pt idx="351">
                  <c:v>137.25613593455</c:v>
                </c:pt>
                <c:pt idx="352">
                  <c:v>137.80994336060414</c:v>
                </c:pt>
                <c:pt idx="353">
                  <c:v>138.66582756450597</c:v>
                </c:pt>
                <c:pt idx="354">
                  <c:v>138.52737570799246</c:v>
                </c:pt>
                <c:pt idx="355">
                  <c:v>138.3763373190686</c:v>
                </c:pt>
                <c:pt idx="356">
                  <c:v>138.81686595342984</c:v>
                </c:pt>
                <c:pt idx="357">
                  <c:v>138.47702957835116</c:v>
                </c:pt>
                <c:pt idx="358">
                  <c:v>138.71617369414727</c:v>
                </c:pt>
                <c:pt idx="359">
                  <c:v>137.89804908747641</c:v>
                </c:pt>
                <c:pt idx="360">
                  <c:v>137.72183763373192</c:v>
                </c:pt>
                <c:pt idx="361">
                  <c:v>138.38892385147892</c:v>
                </c:pt>
                <c:pt idx="362">
                  <c:v>138.79169288860916</c:v>
                </c:pt>
                <c:pt idx="363">
                  <c:v>140.57898049087476</c:v>
                </c:pt>
                <c:pt idx="364">
                  <c:v>139.97482693517935</c:v>
                </c:pt>
                <c:pt idx="365">
                  <c:v>139.87413467589678</c:v>
                </c:pt>
                <c:pt idx="366">
                  <c:v>142.5928256765261</c:v>
                </c:pt>
                <c:pt idx="367">
                  <c:v>140.83071113908119</c:v>
                </c:pt>
                <c:pt idx="368">
                  <c:v>138.08684707363119</c:v>
                </c:pt>
                <c:pt idx="369">
                  <c:v>137.87287602265576</c:v>
                </c:pt>
                <c:pt idx="370">
                  <c:v>137.50786658275644</c:v>
                </c:pt>
                <c:pt idx="371">
                  <c:v>138.45185651353052</c:v>
                </c:pt>
                <c:pt idx="372">
                  <c:v>139.35808684707362</c:v>
                </c:pt>
                <c:pt idx="373">
                  <c:v>135.93455003146633</c:v>
                </c:pt>
                <c:pt idx="374">
                  <c:v>136.56387665198238</c:v>
                </c:pt>
                <c:pt idx="375">
                  <c:v>137.14285714285711</c:v>
                </c:pt>
                <c:pt idx="376">
                  <c:v>137.15544367526746</c:v>
                </c:pt>
                <c:pt idx="377">
                  <c:v>135.63247325361863</c:v>
                </c:pt>
                <c:pt idx="378">
                  <c:v>136.72750157331654</c:v>
                </c:pt>
                <c:pt idx="379">
                  <c:v>136.74008810572687</c:v>
                </c:pt>
                <c:pt idx="380">
                  <c:v>134.90245437382004</c:v>
                </c:pt>
                <c:pt idx="381">
                  <c:v>135.22970421648836</c:v>
                </c:pt>
                <c:pt idx="382">
                  <c:v>135.69540591567025</c:v>
                </c:pt>
                <c:pt idx="383">
                  <c:v>136.62680931403398</c:v>
                </c:pt>
                <c:pt idx="384">
                  <c:v>137.11768407803649</c:v>
                </c:pt>
                <c:pt idx="385">
                  <c:v>138.30081812460665</c:v>
                </c:pt>
                <c:pt idx="386">
                  <c:v>139.77344241661422</c:v>
                </c:pt>
                <c:pt idx="387">
                  <c:v>139.15670232850849</c:v>
                </c:pt>
                <c:pt idx="388">
                  <c:v>139.11894273127754</c:v>
                </c:pt>
                <c:pt idx="389">
                  <c:v>141.17054751415986</c:v>
                </c:pt>
                <c:pt idx="390">
                  <c:v>142.68093140339835</c:v>
                </c:pt>
                <c:pt idx="391">
                  <c:v>143.25991189427313</c:v>
                </c:pt>
                <c:pt idx="392">
                  <c:v>141.90056639395846</c:v>
                </c:pt>
                <c:pt idx="393">
                  <c:v>139.57205789804908</c:v>
                </c:pt>
                <c:pt idx="394">
                  <c:v>139.01825047199497</c:v>
                </c:pt>
                <c:pt idx="395">
                  <c:v>139.97482693517935</c:v>
                </c:pt>
                <c:pt idx="396">
                  <c:v>137.26872246696036</c:v>
                </c:pt>
                <c:pt idx="397">
                  <c:v>136.60163624921333</c:v>
                </c:pt>
                <c:pt idx="398">
                  <c:v>137.58338577721838</c:v>
                </c:pt>
                <c:pt idx="399">
                  <c:v>137.6589049716803</c:v>
                </c:pt>
                <c:pt idx="400">
                  <c:v>137.82252989301446</c:v>
                </c:pt>
                <c:pt idx="401">
                  <c:v>139.13152926368787</c:v>
                </c:pt>
                <c:pt idx="402">
                  <c:v>141.3215859030837</c:v>
                </c:pt>
                <c:pt idx="403">
                  <c:v>140.80553807426054</c:v>
                </c:pt>
                <c:pt idx="404">
                  <c:v>140.6041535556954</c:v>
                </c:pt>
                <c:pt idx="405">
                  <c:v>139.6979232221523</c:v>
                </c:pt>
                <c:pt idx="406">
                  <c:v>140.20138451856513</c:v>
                </c:pt>
                <c:pt idx="407">
                  <c:v>139.5972309628697</c:v>
                </c:pt>
                <c:pt idx="408">
                  <c:v>137.63373190685965</c:v>
                </c:pt>
                <c:pt idx="409">
                  <c:v>138.980490874764</c:v>
                </c:pt>
                <c:pt idx="410">
                  <c:v>137.18061674008811</c:v>
                </c:pt>
                <c:pt idx="411">
                  <c:v>137.293895531781</c:v>
                </c:pt>
                <c:pt idx="412">
                  <c:v>138.03650094398995</c:v>
                </c:pt>
                <c:pt idx="413">
                  <c:v>139.49653870358716</c:v>
                </c:pt>
                <c:pt idx="414">
                  <c:v>138.80427942101952</c:v>
                </c:pt>
                <c:pt idx="415">
                  <c:v>141.9886721208307</c:v>
                </c:pt>
                <c:pt idx="416">
                  <c:v>143.3606041535557</c:v>
                </c:pt>
                <c:pt idx="417">
                  <c:v>144.39269981120199</c:v>
                </c:pt>
                <c:pt idx="418">
                  <c:v>145.48772813089994</c:v>
                </c:pt>
                <c:pt idx="419">
                  <c:v>144.92133417243548</c:v>
                </c:pt>
                <c:pt idx="420">
                  <c:v>144.97168030207678</c:v>
                </c:pt>
                <c:pt idx="421">
                  <c:v>142.84455632473251</c:v>
                </c:pt>
                <c:pt idx="422">
                  <c:v>143.20956576463183</c:v>
                </c:pt>
                <c:pt idx="423">
                  <c:v>144.02769037130273</c:v>
                </c:pt>
                <c:pt idx="424">
                  <c:v>143.77595972309629</c:v>
                </c:pt>
                <c:pt idx="425">
                  <c:v>143.41095028319697</c:v>
                </c:pt>
                <c:pt idx="426">
                  <c:v>143.41095028319697</c:v>
                </c:pt>
                <c:pt idx="427">
                  <c:v>144.70736312146005</c:v>
                </c:pt>
                <c:pt idx="428">
                  <c:v>145.03461296412837</c:v>
                </c:pt>
                <c:pt idx="429">
                  <c:v>143.33543108873502</c:v>
                </c:pt>
                <c:pt idx="430">
                  <c:v>144.00251730648205</c:v>
                </c:pt>
                <c:pt idx="431">
                  <c:v>144.07803650094397</c:v>
                </c:pt>
                <c:pt idx="432">
                  <c:v>145.81497797356826</c:v>
                </c:pt>
                <c:pt idx="433">
                  <c:v>146.31843926998113</c:v>
                </c:pt>
                <c:pt idx="434">
                  <c:v>147.14915040906229</c:v>
                </c:pt>
                <c:pt idx="435">
                  <c:v>146.87224669603523</c:v>
                </c:pt>
                <c:pt idx="436">
                  <c:v>147.74071743234737</c:v>
                </c:pt>
                <c:pt idx="437">
                  <c:v>147.12397734424167</c:v>
                </c:pt>
                <c:pt idx="438">
                  <c:v>149.21334172435493</c:v>
                </c:pt>
                <c:pt idx="439">
                  <c:v>148.81057268722466</c:v>
                </c:pt>
                <c:pt idx="440">
                  <c:v>148.98678414096915</c:v>
                </c:pt>
                <c:pt idx="441">
                  <c:v>150.83700440528634</c:v>
                </c:pt>
                <c:pt idx="442">
                  <c:v>150.77407174323474</c:v>
                </c:pt>
                <c:pt idx="443">
                  <c:v>151.3530522341095</c:v>
                </c:pt>
                <c:pt idx="444">
                  <c:v>149.91818753933291</c:v>
                </c:pt>
                <c:pt idx="445">
                  <c:v>149.41472624292007</c:v>
                </c:pt>
                <c:pt idx="446">
                  <c:v>149.22592825676526</c:v>
                </c:pt>
                <c:pt idx="447">
                  <c:v>151.02580239144115</c:v>
                </c:pt>
                <c:pt idx="448">
                  <c:v>149.88042794210196</c:v>
                </c:pt>
                <c:pt idx="449">
                  <c:v>149.57835116425423</c:v>
                </c:pt>
                <c:pt idx="450">
                  <c:v>150.61044682190058</c:v>
                </c:pt>
                <c:pt idx="451">
                  <c:v>152.71239773442414</c:v>
                </c:pt>
                <c:pt idx="452">
                  <c:v>152.93895531780996</c:v>
                </c:pt>
                <c:pt idx="453">
                  <c:v>153.98363750786658</c:v>
                </c:pt>
                <c:pt idx="454">
                  <c:v>154.68848332284455</c:v>
                </c:pt>
                <c:pt idx="455">
                  <c:v>155.00314663310257</c:v>
                </c:pt>
                <c:pt idx="456">
                  <c:v>154.67589679043422</c:v>
                </c:pt>
                <c:pt idx="457">
                  <c:v>154.46192573945879</c:v>
                </c:pt>
                <c:pt idx="458">
                  <c:v>154.12208936438012</c:v>
                </c:pt>
                <c:pt idx="459">
                  <c:v>154.19760855884203</c:v>
                </c:pt>
                <c:pt idx="460">
                  <c:v>155.15418502202641</c:v>
                </c:pt>
                <c:pt idx="461">
                  <c:v>155.65764631843925</c:v>
                </c:pt>
                <c:pt idx="462">
                  <c:v>155.17935808684709</c:v>
                </c:pt>
                <c:pt idx="463">
                  <c:v>156.38766519823787</c:v>
                </c:pt>
                <c:pt idx="464">
                  <c:v>159.68533668974197</c:v>
                </c:pt>
                <c:pt idx="465">
                  <c:v>162.34109502831967</c:v>
                </c:pt>
                <c:pt idx="466">
                  <c:v>164.77029578351164</c:v>
                </c:pt>
                <c:pt idx="467">
                  <c:v>165.63876651982378</c:v>
                </c:pt>
                <c:pt idx="468">
                  <c:v>164.95909376966645</c:v>
                </c:pt>
                <c:pt idx="469">
                  <c:v>165.89049716803021</c:v>
                </c:pt>
                <c:pt idx="470">
                  <c:v>164.56891126494651</c:v>
                </c:pt>
                <c:pt idx="471">
                  <c:v>165.53807426054124</c:v>
                </c:pt>
                <c:pt idx="472">
                  <c:v>165.3366897419761</c:v>
                </c:pt>
                <c:pt idx="473">
                  <c:v>164.82064191315291</c:v>
                </c:pt>
                <c:pt idx="474">
                  <c:v>165.73945877910637</c:v>
                </c:pt>
                <c:pt idx="475">
                  <c:v>167.16173694147264</c:v>
                </c:pt>
                <c:pt idx="476">
                  <c:v>167.79106356198866</c:v>
                </c:pt>
                <c:pt idx="477">
                  <c:v>168.6595342983008</c:v>
                </c:pt>
                <c:pt idx="478">
                  <c:v>169.65387035871615</c:v>
                </c:pt>
                <c:pt idx="479">
                  <c:v>170.74889867841409</c:v>
                </c:pt>
                <c:pt idx="480">
                  <c:v>171.02580239144115</c:v>
                </c:pt>
                <c:pt idx="481">
                  <c:v>171.26494650723725</c:v>
                </c:pt>
                <c:pt idx="482">
                  <c:v>171.17684078036501</c:v>
                </c:pt>
                <c:pt idx="483">
                  <c:v>171.9572057898049</c:v>
                </c:pt>
                <c:pt idx="484">
                  <c:v>171.88168659534298</c:v>
                </c:pt>
                <c:pt idx="485">
                  <c:v>171.0509754562618</c:v>
                </c:pt>
                <c:pt idx="486">
                  <c:v>171.29011957205788</c:v>
                </c:pt>
                <c:pt idx="487">
                  <c:v>169.71680302076777</c:v>
                </c:pt>
                <c:pt idx="488">
                  <c:v>170.6859660163625</c:v>
                </c:pt>
                <c:pt idx="489">
                  <c:v>172.09565764631841</c:v>
                </c:pt>
                <c:pt idx="490">
                  <c:v>172.20893643801131</c:v>
                </c:pt>
                <c:pt idx="491">
                  <c:v>172.38514789175582</c:v>
                </c:pt>
                <c:pt idx="492">
                  <c:v>171.88168659534298</c:v>
                </c:pt>
                <c:pt idx="493">
                  <c:v>171.00062932662053</c:v>
                </c:pt>
                <c:pt idx="494">
                  <c:v>171.84392699811201</c:v>
                </c:pt>
                <c:pt idx="495">
                  <c:v>170.72372561359344</c:v>
                </c:pt>
                <c:pt idx="496">
                  <c:v>175.35556954059155</c:v>
                </c:pt>
                <c:pt idx="497">
                  <c:v>172.62429200755193</c:v>
                </c:pt>
                <c:pt idx="498">
                  <c:v>172.56135934550031</c:v>
                </c:pt>
                <c:pt idx="499">
                  <c:v>175.46884833228444</c:v>
                </c:pt>
                <c:pt idx="500">
                  <c:v>174.94021397105098</c:v>
                </c:pt>
                <c:pt idx="501">
                  <c:v>175.41850220264317</c:v>
                </c:pt>
                <c:pt idx="502">
                  <c:v>177.83511642542479</c:v>
                </c:pt>
                <c:pt idx="503">
                  <c:v>173.14033983637506</c:v>
                </c:pt>
                <c:pt idx="504">
                  <c:v>174.65072372561357</c:v>
                </c:pt>
                <c:pt idx="505">
                  <c:v>174.91504090623033</c:v>
                </c:pt>
                <c:pt idx="506">
                  <c:v>175.38074260541222</c:v>
                </c:pt>
                <c:pt idx="507">
                  <c:v>174.91504090623033</c:v>
                </c:pt>
                <c:pt idx="508">
                  <c:v>176.65198237885463</c:v>
                </c:pt>
                <c:pt idx="509">
                  <c:v>176.01006922592825</c:v>
                </c:pt>
                <c:pt idx="510">
                  <c:v>178.628067967275</c:v>
                </c:pt>
                <c:pt idx="511">
                  <c:v>181.24606670862178</c:v>
                </c:pt>
                <c:pt idx="512">
                  <c:v>179.38325991189427</c:v>
                </c:pt>
                <c:pt idx="513">
                  <c:v>181.17054751415984</c:v>
                </c:pt>
                <c:pt idx="514">
                  <c:v>180.6167400881057</c:v>
                </c:pt>
                <c:pt idx="515">
                  <c:v>181.49779735682819</c:v>
                </c:pt>
                <c:pt idx="516">
                  <c:v>180.26431718061673</c:v>
                </c:pt>
                <c:pt idx="517">
                  <c:v>181.87539332913784</c:v>
                </c:pt>
                <c:pt idx="518">
                  <c:v>179.81120201384519</c:v>
                </c:pt>
                <c:pt idx="519">
                  <c:v>178.33857772183762</c:v>
                </c:pt>
                <c:pt idx="520">
                  <c:v>179.45877910635622</c:v>
                </c:pt>
                <c:pt idx="521">
                  <c:v>179.38325991189427</c:v>
                </c:pt>
                <c:pt idx="522">
                  <c:v>180.23914411579608</c:v>
                </c:pt>
                <c:pt idx="523">
                  <c:v>180.30207677784767</c:v>
                </c:pt>
                <c:pt idx="524">
                  <c:v>179.53429830081811</c:v>
                </c:pt>
                <c:pt idx="525">
                  <c:v>177.99874134675895</c:v>
                </c:pt>
                <c:pt idx="526">
                  <c:v>178.65324103209565</c:v>
                </c:pt>
                <c:pt idx="527">
                  <c:v>177.80994336060417</c:v>
                </c:pt>
                <c:pt idx="528">
                  <c:v>181.35934550031465</c:v>
                </c:pt>
                <c:pt idx="529">
                  <c:v>179.57205789804905</c:v>
                </c:pt>
                <c:pt idx="530">
                  <c:v>179.44619257394586</c:v>
                </c:pt>
                <c:pt idx="531">
                  <c:v>179.15670232850849</c:v>
                </c:pt>
                <c:pt idx="532">
                  <c:v>179.72309628697292</c:v>
                </c:pt>
                <c:pt idx="533">
                  <c:v>179.71050975456262</c:v>
                </c:pt>
                <c:pt idx="534">
                  <c:v>178.98049087476397</c:v>
                </c:pt>
                <c:pt idx="535">
                  <c:v>180.26431718061673</c:v>
                </c:pt>
                <c:pt idx="536">
                  <c:v>180.26431718061673</c:v>
                </c:pt>
                <c:pt idx="537">
                  <c:v>178.28823159219635</c:v>
                </c:pt>
                <c:pt idx="538">
                  <c:v>178.81686595342981</c:v>
                </c:pt>
                <c:pt idx="539">
                  <c:v>179.76085588420389</c:v>
                </c:pt>
                <c:pt idx="540">
                  <c:v>179.26998112020138</c:v>
                </c:pt>
                <c:pt idx="541">
                  <c:v>180.91881686595343</c:v>
                </c:pt>
                <c:pt idx="542">
                  <c:v>184.26683448709881</c:v>
                </c:pt>
                <c:pt idx="543">
                  <c:v>183.28508495909378</c:v>
                </c:pt>
                <c:pt idx="544">
                  <c:v>182.69351793580867</c:v>
                </c:pt>
                <c:pt idx="545">
                  <c:v>182.88231592196351</c:v>
                </c:pt>
                <c:pt idx="546">
                  <c:v>185.2863436123348</c:v>
                </c:pt>
                <c:pt idx="547">
                  <c:v>183.47388294524859</c:v>
                </c:pt>
                <c:pt idx="548">
                  <c:v>185.78980490874767</c:v>
                </c:pt>
                <c:pt idx="549">
                  <c:v>183.43612334801762</c:v>
                </c:pt>
                <c:pt idx="550">
                  <c:v>183.6249213341724</c:v>
                </c:pt>
                <c:pt idx="551">
                  <c:v>180.22655758338578</c:v>
                </c:pt>
                <c:pt idx="552">
                  <c:v>179.24480805538073</c:v>
                </c:pt>
                <c:pt idx="553">
                  <c:v>180.11327879169286</c:v>
                </c:pt>
                <c:pt idx="554">
                  <c:v>181.83763373190683</c:v>
                </c:pt>
                <c:pt idx="555">
                  <c:v>183.95217117684078</c:v>
                </c:pt>
                <c:pt idx="556">
                  <c:v>185.26117054751415</c:v>
                </c:pt>
                <c:pt idx="557">
                  <c:v>196.74008810572687</c:v>
                </c:pt>
                <c:pt idx="558">
                  <c:v>200.6041535556954</c:v>
                </c:pt>
                <c:pt idx="559">
                  <c:v>198.46444304594084</c:v>
                </c:pt>
                <c:pt idx="560">
                  <c:v>196.22404027690374</c:v>
                </c:pt>
                <c:pt idx="561">
                  <c:v>186.53241032095656</c:v>
                </c:pt>
                <c:pt idx="562">
                  <c:v>187.08621774701069</c:v>
                </c:pt>
                <c:pt idx="563">
                  <c:v>192.30962869729387</c:v>
                </c:pt>
                <c:pt idx="564">
                  <c:v>188.5966016362492</c:v>
                </c:pt>
                <c:pt idx="565">
                  <c:v>192.59911894273128</c:v>
                </c:pt>
                <c:pt idx="566">
                  <c:v>192.30962869729387</c:v>
                </c:pt>
                <c:pt idx="567">
                  <c:v>192.59911894273128</c:v>
                </c:pt>
                <c:pt idx="568">
                  <c:v>195.05349276274387</c:v>
                </c:pt>
                <c:pt idx="569">
                  <c:v>196.63939584644427</c:v>
                </c:pt>
                <c:pt idx="570">
                  <c:v>197.18061674008808</c:v>
                </c:pt>
                <c:pt idx="571">
                  <c:v>197.62114537444933</c:v>
                </c:pt>
                <c:pt idx="572">
                  <c:v>199.08118313404654</c:v>
                </c:pt>
                <c:pt idx="573">
                  <c:v>198.85462555066081</c:v>
                </c:pt>
                <c:pt idx="574">
                  <c:v>199.87413467589681</c:v>
                </c:pt>
                <c:pt idx="575">
                  <c:v>200.80553807426051</c:v>
                </c:pt>
                <c:pt idx="576">
                  <c:v>200.15103838892387</c:v>
                </c:pt>
                <c:pt idx="577">
                  <c:v>196.53870358716173</c:v>
                </c:pt>
                <c:pt idx="578">
                  <c:v>192.41032095657647</c:v>
                </c:pt>
                <c:pt idx="579">
                  <c:v>193.65638766519822</c:v>
                </c:pt>
                <c:pt idx="580">
                  <c:v>194.15984896161106</c:v>
                </c:pt>
                <c:pt idx="581">
                  <c:v>194.67589679043422</c:v>
                </c:pt>
                <c:pt idx="582">
                  <c:v>196.04782882315922</c:v>
                </c:pt>
                <c:pt idx="583">
                  <c:v>196.0226557583386</c:v>
                </c:pt>
                <c:pt idx="584">
                  <c:v>198.51478917558211</c:v>
                </c:pt>
                <c:pt idx="585">
                  <c:v>198.89238514789176</c:v>
                </c:pt>
                <c:pt idx="586">
                  <c:v>198.99307740717433</c:v>
                </c:pt>
                <c:pt idx="587">
                  <c:v>198.33857772183765</c:v>
                </c:pt>
                <c:pt idx="588">
                  <c:v>199.09376966645689</c:v>
                </c:pt>
                <c:pt idx="589">
                  <c:v>196.99181875393327</c:v>
                </c:pt>
                <c:pt idx="590">
                  <c:v>196.89112649465073</c:v>
                </c:pt>
                <c:pt idx="591">
                  <c:v>199.89930774071743</c:v>
                </c:pt>
                <c:pt idx="592">
                  <c:v>201.14537444933922</c:v>
                </c:pt>
                <c:pt idx="593">
                  <c:v>194.55003146633101</c:v>
                </c:pt>
                <c:pt idx="594">
                  <c:v>197.84770295783511</c:v>
                </c:pt>
                <c:pt idx="595">
                  <c:v>203.98993077407175</c:v>
                </c:pt>
                <c:pt idx="596">
                  <c:v>201.82504719949654</c:v>
                </c:pt>
                <c:pt idx="597">
                  <c:v>201.10761485210821</c:v>
                </c:pt>
                <c:pt idx="598">
                  <c:v>202.9955947136564</c:v>
                </c:pt>
                <c:pt idx="599">
                  <c:v>200.91881686595343</c:v>
                </c:pt>
                <c:pt idx="600">
                  <c:v>201.00692259282567</c:v>
                </c:pt>
                <c:pt idx="601">
                  <c:v>204.26683448709878</c:v>
                </c:pt>
                <c:pt idx="602">
                  <c:v>206.83448709880429</c:v>
                </c:pt>
                <c:pt idx="603">
                  <c:v>202.69351793580864</c:v>
                </c:pt>
                <c:pt idx="604">
                  <c:v>204.94650723725613</c:v>
                </c:pt>
                <c:pt idx="605">
                  <c:v>204.39269981120199</c:v>
                </c:pt>
                <c:pt idx="606">
                  <c:v>203.72561359345499</c:v>
                </c:pt>
                <c:pt idx="607">
                  <c:v>204.85840151038386</c:v>
                </c:pt>
                <c:pt idx="608">
                  <c:v>203.51164254247954</c:v>
                </c:pt>
                <c:pt idx="609">
                  <c:v>207.90434235368159</c:v>
                </c:pt>
                <c:pt idx="610">
                  <c:v>210.14474512271869</c:v>
                </c:pt>
                <c:pt idx="611">
                  <c:v>211.80616740088107</c:v>
                </c:pt>
                <c:pt idx="612">
                  <c:v>212.53618628067969</c:v>
                </c:pt>
                <c:pt idx="613">
                  <c:v>211.45374449339207</c:v>
                </c:pt>
                <c:pt idx="614">
                  <c:v>212.71239773442417</c:v>
                </c:pt>
                <c:pt idx="615">
                  <c:v>207.45122718690999</c:v>
                </c:pt>
                <c:pt idx="616">
                  <c:v>202.84455632473254</c:v>
                </c:pt>
                <c:pt idx="617">
                  <c:v>201.06985525487727</c:v>
                </c:pt>
                <c:pt idx="618">
                  <c:v>199.05601006922592</c:v>
                </c:pt>
                <c:pt idx="619">
                  <c:v>196.87853996224038</c:v>
                </c:pt>
                <c:pt idx="620">
                  <c:v>191.03838892385147</c:v>
                </c:pt>
                <c:pt idx="621">
                  <c:v>184.71994965387034</c:v>
                </c:pt>
                <c:pt idx="622">
                  <c:v>185.3996224040277</c:v>
                </c:pt>
                <c:pt idx="623">
                  <c:v>188.5966016362492</c:v>
                </c:pt>
                <c:pt idx="624">
                  <c:v>188.64694776589047</c:v>
                </c:pt>
                <c:pt idx="625">
                  <c:v>193.75707992448079</c:v>
                </c:pt>
                <c:pt idx="626">
                  <c:v>195.5821271239773</c:v>
                </c:pt>
                <c:pt idx="627">
                  <c:v>197.24354940213971</c:v>
                </c:pt>
                <c:pt idx="628">
                  <c:v>197.16803020767779</c:v>
                </c:pt>
                <c:pt idx="629">
                  <c:v>195.30522341095028</c:v>
                </c:pt>
                <c:pt idx="630">
                  <c:v>194.94021397105098</c:v>
                </c:pt>
                <c:pt idx="631">
                  <c:v>193.45500314663309</c:v>
                </c:pt>
                <c:pt idx="632">
                  <c:v>192.3725613593455</c:v>
                </c:pt>
                <c:pt idx="633">
                  <c:v>193.70673379483952</c:v>
                </c:pt>
                <c:pt idx="634">
                  <c:v>194.42416614222782</c:v>
                </c:pt>
                <c:pt idx="635">
                  <c:v>189.71680302076777</c:v>
                </c:pt>
                <c:pt idx="636">
                  <c:v>193.7444933920705</c:v>
                </c:pt>
                <c:pt idx="637">
                  <c:v>193.71932032724985</c:v>
                </c:pt>
                <c:pt idx="638">
                  <c:v>192.44808055380742</c:v>
                </c:pt>
                <c:pt idx="639">
                  <c:v>189.88042794210196</c:v>
                </c:pt>
                <c:pt idx="640">
                  <c:v>192.2592825676526</c:v>
                </c:pt>
                <c:pt idx="641">
                  <c:v>189.38955317809942</c:v>
                </c:pt>
                <c:pt idx="642">
                  <c:v>192.18376337319069</c:v>
                </c:pt>
                <c:pt idx="643">
                  <c:v>192.44808055380742</c:v>
                </c:pt>
                <c:pt idx="644">
                  <c:v>192.51101321585901</c:v>
                </c:pt>
                <c:pt idx="645">
                  <c:v>193.17809943360601</c:v>
                </c:pt>
                <c:pt idx="646">
                  <c:v>192.54877281308998</c:v>
                </c:pt>
                <c:pt idx="647">
                  <c:v>194.65072372561357</c:v>
                </c:pt>
                <c:pt idx="648">
                  <c:v>194.12208936438009</c:v>
                </c:pt>
                <c:pt idx="649">
                  <c:v>191.76840780365009</c:v>
                </c:pt>
                <c:pt idx="650">
                  <c:v>191.61736941472626</c:v>
                </c:pt>
                <c:pt idx="651">
                  <c:v>188.73505349276272</c:v>
                </c:pt>
                <c:pt idx="652">
                  <c:v>187.82882315921961</c:v>
                </c:pt>
                <c:pt idx="653">
                  <c:v>187.87916928886094</c:v>
                </c:pt>
                <c:pt idx="654">
                  <c:v>183.07111390811829</c:v>
                </c:pt>
                <c:pt idx="655">
                  <c:v>182.79421019509124</c:v>
                </c:pt>
                <c:pt idx="656">
                  <c:v>180.17621145374449</c:v>
                </c:pt>
                <c:pt idx="657">
                  <c:v>180.8684707363121</c:v>
                </c:pt>
                <c:pt idx="658">
                  <c:v>181.39710509754562</c:v>
                </c:pt>
                <c:pt idx="659">
                  <c:v>181.61107614852105</c:v>
                </c:pt>
                <c:pt idx="660">
                  <c:v>181.019509125236</c:v>
                </c:pt>
                <c:pt idx="661">
                  <c:v>182.20264317180613</c:v>
                </c:pt>
                <c:pt idx="662">
                  <c:v>181.92573945877908</c:v>
                </c:pt>
                <c:pt idx="663">
                  <c:v>183.72561359345499</c:v>
                </c:pt>
                <c:pt idx="664">
                  <c:v>183.46129641283824</c:v>
                </c:pt>
                <c:pt idx="665">
                  <c:v>181.20830711139081</c:v>
                </c:pt>
                <c:pt idx="666">
                  <c:v>181.62366268093143</c:v>
                </c:pt>
                <c:pt idx="667">
                  <c:v>183.70044052863435</c:v>
                </c:pt>
                <c:pt idx="668">
                  <c:v>184.31718061674007</c:v>
                </c:pt>
                <c:pt idx="669">
                  <c:v>182.21522970421648</c:v>
                </c:pt>
                <c:pt idx="670">
                  <c:v>185.70169918187537</c:v>
                </c:pt>
                <c:pt idx="671">
                  <c:v>187.40088105726872</c:v>
                </c:pt>
                <c:pt idx="672">
                  <c:v>188.25676526117053</c:v>
                </c:pt>
                <c:pt idx="673">
                  <c:v>190.86217747010696</c:v>
                </c:pt>
                <c:pt idx="674">
                  <c:v>191.50409062303336</c:v>
                </c:pt>
                <c:pt idx="675">
                  <c:v>189.46507237256137</c:v>
                </c:pt>
                <c:pt idx="676">
                  <c:v>189.93077407174323</c:v>
                </c:pt>
                <c:pt idx="677">
                  <c:v>189.02454373820012</c:v>
                </c:pt>
                <c:pt idx="678">
                  <c:v>190.0314663310258</c:v>
                </c:pt>
                <c:pt idx="679">
                  <c:v>190.50975456261801</c:v>
                </c:pt>
                <c:pt idx="680">
                  <c:v>192.88860918816866</c:v>
                </c:pt>
                <c:pt idx="681">
                  <c:v>193.68156073001887</c:v>
                </c:pt>
                <c:pt idx="682">
                  <c:v>189.28886091881685</c:v>
                </c:pt>
                <c:pt idx="683">
                  <c:v>207.61485210824415</c:v>
                </c:pt>
                <c:pt idx="684">
                  <c:v>206.33102580239142</c:v>
                </c:pt>
                <c:pt idx="685">
                  <c:v>205.71428571428569</c:v>
                </c:pt>
                <c:pt idx="686">
                  <c:v>204.3801132787917</c:v>
                </c:pt>
                <c:pt idx="687">
                  <c:v>204.70736312146002</c:v>
                </c:pt>
                <c:pt idx="688">
                  <c:v>206.58275645059786</c:v>
                </c:pt>
                <c:pt idx="689">
                  <c:v>207.02328508495907</c:v>
                </c:pt>
                <c:pt idx="690">
                  <c:v>207.13656387665199</c:v>
                </c:pt>
                <c:pt idx="691">
                  <c:v>205.48772813089991</c:v>
                </c:pt>
                <c:pt idx="692">
                  <c:v>204.59408432976716</c:v>
                </c:pt>
                <c:pt idx="693">
                  <c:v>207.55191944619256</c:v>
                </c:pt>
                <c:pt idx="694">
                  <c:v>204.90874764002518</c:v>
                </c:pt>
                <c:pt idx="695">
                  <c:v>206.24292007551918</c:v>
                </c:pt>
                <c:pt idx="696">
                  <c:v>207.24984266834485</c:v>
                </c:pt>
                <c:pt idx="697">
                  <c:v>207.94210195091253</c:v>
                </c:pt>
                <c:pt idx="698">
                  <c:v>209.12523599748266</c:v>
                </c:pt>
                <c:pt idx="699">
                  <c:v>206.04153555695405</c:v>
                </c:pt>
                <c:pt idx="700">
                  <c:v>204.00251730648208</c:v>
                </c:pt>
                <c:pt idx="701">
                  <c:v>205.44996853366894</c:v>
                </c:pt>
                <c:pt idx="702">
                  <c:v>207.02328508495907</c:v>
                </c:pt>
                <c:pt idx="703">
                  <c:v>207.24984266834485</c:v>
                </c:pt>
                <c:pt idx="704">
                  <c:v>207.24984266834485</c:v>
                </c:pt>
                <c:pt idx="705">
                  <c:v>204.49339207048456</c:v>
                </c:pt>
                <c:pt idx="706">
                  <c:v>204.54373820012583</c:v>
                </c:pt>
                <c:pt idx="707">
                  <c:v>204.36752674638137</c:v>
                </c:pt>
                <c:pt idx="708">
                  <c:v>204.75770925110132</c:v>
                </c:pt>
                <c:pt idx="709">
                  <c:v>203.2976714915041</c:v>
                </c:pt>
                <c:pt idx="710">
                  <c:v>201.61107614852108</c:v>
                </c:pt>
                <c:pt idx="711">
                  <c:v>202.86972938955316</c:v>
                </c:pt>
                <c:pt idx="712">
                  <c:v>203.04594084329764</c:v>
                </c:pt>
                <c:pt idx="713">
                  <c:v>203.49905601006921</c:v>
                </c:pt>
                <c:pt idx="714">
                  <c:v>205.75204531151664</c:v>
                </c:pt>
                <c:pt idx="715">
                  <c:v>207.32536186280677</c:v>
                </c:pt>
                <c:pt idx="716">
                  <c:v>209.50283196979228</c:v>
                </c:pt>
                <c:pt idx="717">
                  <c:v>211.49150409062304</c:v>
                </c:pt>
                <c:pt idx="718">
                  <c:v>208.33228445563248</c:v>
                </c:pt>
                <c:pt idx="719">
                  <c:v>204.73253618628067</c:v>
                </c:pt>
                <c:pt idx="720">
                  <c:v>206.77155443675269</c:v>
                </c:pt>
                <c:pt idx="721">
                  <c:v>204.2290748898678</c:v>
                </c:pt>
                <c:pt idx="722">
                  <c:v>207.43864065449969</c:v>
                </c:pt>
                <c:pt idx="723">
                  <c:v>207.99244808055383</c:v>
                </c:pt>
                <c:pt idx="724">
                  <c:v>210.44682190056636</c:v>
                </c:pt>
                <c:pt idx="725">
                  <c:v>212.9767149150409</c:v>
                </c:pt>
                <c:pt idx="726">
                  <c:v>212.17117684078036</c:v>
                </c:pt>
                <c:pt idx="727">
                  <c:v>212.08307111390812</c:v>
                </c:pt>
                <c:pt idx="728">
                  <c:v>212.82567652611704</c:v>
                </c:pt>
                <c:pt idx="729">
                  <c:v>212.23410950283196</c:v>
                </c:pt>
                <c:pt idx="730">
                  <c:v>210.89993706733793</c:v>
                </c:pt>
                <c:pt idx="731">
                  <c:v>210.62303335431088</c:v>
                </c:pt>
                <c:pt idx="732">
                  <c:v>209.30144745122718</c:v>
                </c:pt>
                <c:pt idx="733">
                  <c:v>202.20264317180616</c:v>
                </c:pt>
                <c:pt idx="734">
                  <c:v>194.10950283196979</c:v>
                </c:pt>
                <c:pt idx="735">
                  <c:v>194.92762743864066</c:v>
                </c:pt>
                <c:pt idx="736">
                  <c:v>218.06167400881057</c:v>
                </c:pt>
                <c:pt idx="737">
                  <c:v>218.41409691629954</c:v>
                </c:pt>
                <c:pt idx="738">
                  <c:v>215.94713656387663</c:v>
                </c:pt>
                <c:pt idx="739">
                  <c:v>214.85210824417868</c:v>
                </c:pt>
                <c:pt idx="740">
                  <c:v>212.62429200755193</c:v>
                </c:pt>
                <c:pt idx="741">
                  <c:v>216.09817495280049</c:v>
                </c:pt>
                <c:pt idx="742">
                  <c:v>212.85084959093771</c:v>
                </c:pt>
                <c:pt idx="743">
                  <c:v>204.15355569540588</c:v>
                </c:pt>
                <c:pt idx="744">
                  <c:v>202.68093140339838</c:v>
                </c:pt>
                <c:pt idx="745">
                  <c:v>202.44178728760227</c:v>
                </c:pt>
                <c:pt idx="746">
                  <c:v>184.6318439269981</c:v>
                </c:pt>
                <c:pt idx="747">
                  <c:v>189.86784140969161</c:v>
                </c:pt>
                <c:pt idx="748">
                  <c:v>187.17432347388294</c:v>
                </c:pt>
                <c:pt idx="749">
                  <c:v>188.81057268722466</c:v>
                </c:pt>
                <c:pt idx="750">
                  <c:v>185.05978602894902</c:v>
                </c:pt>
                <c:pt idx="751">
                  <c:v>188.23159219634991</c:v>
                </c:pt>
                <c:pt idx="752">
                  <c:v>189.50283196979231</c:v>
                </c:pt>
                <c:pt idx="753">
                  <c:v>192.68722466960352</c:v>
                </c:pt>
                <c:pt idx="754">
                  <c:v>190.6985525487728</c:v>
                </c:pt>
                <c:pt idx="755">
                  <c:v>192.75015733165509</c:v>
                </c:pt>
                <c:pt idx="756">
                  <c:v>187.16173694147261</c:v>
                </c:pt>
                <c:pt idx="757">
                  <c:v>189.33920704845815</c:v>
                </c:pt>
                <c:pt idx="758">
                  <c:v>188.05538074260539</c:v>
                </c:pt>
                <c:pt idx="759">
                  <c:v>190.09439899307742</c:v>
                </c:pt>
                <c:pt idx="760">
                  <c:v>189.94336060415355</c:v>
                </c:pt>
                <c:pt idx="761">
                  <c:v>186.40654499685337</c:v>
                </c:pt>
                <c:pt idx="762">
                  <c:v>184.3801132787917</c:v>
                </c:pt>
                <c:pt idx="763">
                  <c:v>182.24040276903713</c:v>
                </c:pt>
                <c:pt idx="764">
                  <c:v>182.71869100062929</c:v>
                </c:pt>
                <c:pt idx="765">
                  <c:v>183.46129641283824</c:v>
                </c:pt>
                <c:pt idx="766">
                  <c:v>177.19320327249841</c:v>
                </c:pt>
                <c:pt idx="767">
                  <c:v>180.74260541220892</c:v>
                </c:pt>
                <c:pt idx="768">
                  <c:v>180.15103838892384</c:v>
                </c:pt>
                <c:pt idx="769">
                  <c:v>179.92448080553805</c:v>
                </c:pt>
                <c:pt idx="770">
                  <c:v>179.73568281938327</c:v>
                </c:pt>
                <c:pt idx="771">
                  <c:v>175.00314663310257</c:v>
                </c:pt>
                <c:pt idx="772">
                  <c:v>175.89679043423536</c:v>
                </c:pt>
                <c:pt idx="773">
                  <c:v>175.45626179987411</c:v>
                </c:pt>
                <c:pt idx="774">
                  <c:v>180.55380742605408</c:v>
                </c:pt>
                <c:pt idx="775">
                  <c:v>182.47954688483321</c:v>
                </c:pt>
                <c:pt idx="776">
                  <c:v>185.04719949653872</c:v>
                </c:pt>
                <c:pt idx="777">
                  <c:v>186.83448709880429</c:v>
                </c:pt>
                <c:pt idx="778">
                  <c:v>186.87224669603523</c:v>
                </c:pt>
                <c:pt idx="779">
                  <c:v>183.65009439899308</c:v>
                </c:pt>
                <c:pt idx="780">
                  <c:v>179.92448080553805</c:v>
                </c:pt>
                <c:pt idx="781">
                  <c:v>174.27312775330398</c:v>
                </c:pt>
                <c:pt idx="782">
                  <c:v>169.33920704845812</c:v>
                </c:pt>
                <c:pt idx="783">
                  <c:v>161.87539332913784</c:v>
                </c:pt>
                <c:pt idx="784">
                  <c:v>160.17621145374449</c:v>
                </c:pt>
                <c:pt idx="785">
                  <c:v>161.39710509754562</c:v>
                </c:pt>
                <c:pt idx="786">
                  <c:v>165.68911264946505</c:v>
                </c:pt>
                <c:pt idx="787">
                  <c:v>165.11013215859032</c:v>
                </c:pt>
                <c:pt idx="788">
                  <c:v>169.47765890497169</c:v>
                </c:pt>
                <c:pt idx="789">
                  <c:v>169.47765890497169</c:v>
                </c:pt>
                <c:pt idx="790">
                  <c:v>167.57709251101321</c:v>
                </c:pt>
                <c:pt idx="791">
                  <c:v>163.68785399622405</c:v>
                </c:pt>
                <c:pt idx="792">
                  <c:v>167.30018879798615</c:v>
                </c:pt>
                <c:pt idx="793">
                  <c:v>168.39521711768407</c:v>
                </c:pt>
                <c:pt idx="794">
                  <c:v>168.33228445563248</c:v>
                </c:pt>
                <c:pt idx="795">
                  <c:v>167.85399622404029</c:v>
                </c:pt>
                <c:pt idx="796">
                  <c:v>169.77973568281936</c:v>
                </c:pt>
                <c:pt idx="797">
                  <c:v>172.3222152297042</c:v>
                </c:pt>
                <c:pt idx="798">
                  <c:v>173.74449339207047</c:v>
                </c:pt>
                <c:pt idx="799">
                  <c:v>174.68848332284455</c:v>
                </c:pt>
                <c:pt idx="800">
                  <c:v>171.89427312775331</c:v>
                </c:pt>
                <c:pt idx="801">
                  <c:v>174.51227186910006</c:v>
                </c:pt>
                <c:pt idx="802">
                  <c:v>179.71050975456262</c:v>
                </c:pt>
                <c:pt idx="803">
                  <c:v>179.71050975456262</c:v>
                </c:pt>
                <c:pt idx="804">
                  <c:v>175.2674638137193</c:v>
                </c:pt>
                <c:pt idx="805">
                  <c:v>178.87979861548143</c:v>
                </c:pt>
                <c:pt idx="806">
                  <c:v>178.64065449968533</c:v>
                </c:pt>
                <c:pt idx="807">
                  <c:v>180.59156702328508</c:v>
                </c:pt>
                <c:pt idx="808">
                  <c:v>179.59723096286973</c:v>
                </c:pt>
                <c:pt idx="809">
                  <c:v>195.3681560730019</c:v>
                </c:pt>
                <c:pt idx="810">
                  <c:v>194.9653870358716</c:v>
                </c:pt>
                <c:pt idx="811">
                  <c:v>192.80050346129642</c:v>
                </c:pt>
                <c:pt idx="812">
                  <c:v>193.54310887350536</c:v>
                </c:pt>
                <c:pt idx="813">
                  <c:v>197.89804908747638</c:v>
                </c:pt>
                <c:pt idx="814">
                  <c:v>198.61548143486471</c:v>
                </c:pt>
                <c:pt idx="815">
                  <c:v>198.41409691629954</c:v>
                </c:pt>
                <c:pt idx="816">
                  <c:v>198.14977973568281</c:v>
                </c:pt>
                <c:pt idx="817">
                  <c:v>201.58590308370043</c:v>
                </c:pt>
                <c:pt idx="818">
                  <c:v>202.21522970421648</c:v>
                </c:pt>
                <c:pt idx="819">
                  <c:v>204.00251730648208</c:v>
                </c:pt>
                <c:pt idx="820">
                  <c:v>203.85147891755824</c:v>
                </c:pt>
                <c:pt idx="821">
                  <c:v>204.20390182504721</c:v>
                </c:pt>
                <c:pt idx="822">
                  <c:v>207.42605412208937</c:v>
                </c:pt>
                <c:pt idx="823">
                  <c:v>207.42605412208937</c:v>
                </c:pt>
                <c:pt idx="824">
                  <c:v>207.16173694147261</c:v>
                </c:pt>
                <c:pt idx="825">
                  <c:v>207.92951541850218</c:v>
                </c:pt>
                <c:pt idx="826">
                  <c:v>207.13656387665199</c:v>
                </c:pt>
                <c:pt idx="827">
                  <c:v>208.78539962240401</c:v>
                </c:pt>
                <c:pt idx="828">
                  <c:v>206.26809314033983</c:v>
                </c:pt>
                <c:pt idx="829">
                  <c:v>204.3297671491504</c:v>
                </c:pt>
                <c:pt idx="830">
                  <c:v>203.9647577092511</c:v>
                </c:pt>
                <c:pt idx="831">
                  <c:v>207.58967904342356</c:v>
                </c:pt>
                <c:pt idx="832">
                  <c:v>207.41346758967904</c:v>
                </c:pt>
                <c:pt idx="833">
                  <c:v>205.57583385777218</c:v>
                </c:pt>
                <c:pt idx="834">
                  <c:v>204.43045940843297</c:v>
                </c:pt>
                <c:pt idx="835">
                  <c:v>202.16488357457521</c:v>
                </c:pt>
                <c:pt idx="836">
                  <c:v>202.93266205160475</c:v>
                </c:pt>
                <c:pt idx="837">
                  <c:v>203.62492133417246</c:v>
                </c:pt>
                <c:pt idx="838">
                  <c:v>205.44996853366894</c:v>
                </c:pt>
                <c:pt idx="839">
                  <c:v>203.07111390811832</c:v>
                </c:pt>
                <c:pt idx="840">
                  <c:v>203.61233480176213</c:v>
                </c:pt>
                <c:pt idx="841">
                  <c:v>201.9383259911894</c:v>
                </c:pt>
                <c:pt idx="842">
                  <c:v>202.24040276903713</c:v>
                </c:pt>
                <c:pt idx="843">
                  <c:v>205.53807426054124</c:v>
                </c:pt>
                <c:pt idx="844">
                  <c:v>205.11013215859032</c:v>
                </c:pt>
                <c:pt idx="845">
                  <c:v>202.63058527375711</c:v>
                </c:pt>
                <c:pt idx="846">
                  <c:v>204.11579609817494</c:v>
                </c:pt>
                <c:pt idx="847">
                  <c:v>200.47828823159216</c:v>
                </c:pt>
                <c:pt idx="848">
                  <c:v>201.05726872246697</c:v>
                </c:pt>
                <c:pt idx="849">
                  <c:v>201.04468219005662</c:v>
                </c:pt>
                <c:pt idx="850">
                  <c:v>200.01258653241032</c:v>
                </c:pt>
                <c:pt idx="851">
                  <c:v>201.29641283826305</c:v>
                </c:pt>
                <c:pt idx="852">
                  <c:v>201.01950912523597</c:v>
                </c:pt>
                <c:pt idx="853">
                  <c:v>205.53807426054124</c:v>
                </c:pt>
                <c:pt idx="854">
                  <c:v>203.77595972309626</c:v>
                </c:pt>
                <c:pt idx="855">
                  <c:v>201.38451856513529</c:v>
                </c:pt>
                <c:pt idx="856">
                  <c:v>204.29200755191945</c:v>
                </c:pt>
                <c:pt idx="857">
                  <c:v>207.04845814977975</c:v>
                </c:pt>
                <c:pt idx="858">
                  <c:v>206.43171806167396</c:v>
                </c:pt>
                <c:pt idx="859">
                  <c:v>205.38703587161734</c:v>
                </c:pt>
                <c:pt idx="860">
                  <c:v>204.77029578351161</c:v>
                </c:pt>
                <c:pt idx="861">
                  <c:v>207.95468848332283</c:v>
                </c:pt>
                <c:pt idx="862">
                  <c:v>211.25235997482693</c:v>
                </c:pt>
                <c:pt idx="863">
                  <c:v>208.57142857142858</c:v>
                </c:pt>
                <c:pt idx="864">
                  <c:v>209.08747640025172</c:v>
                </c:pt>
                <c:pt idx="865">
                  <c:v>209.13782252989299</c:v>
                </c:pt>
                <c:pt idx="866">
                  <c:v>208.49590937696664</c:v>
                </c:pt>
                <c:pt idx="867">
                  <c:v>208.49590937696664</c:v>
                </c:pt>
                <c:pt idx="868">
                  <c:v>207.50157331655129</c:v>
                </c:pt>
                <c:pt idx="869">
                  <c:v>210.84959093769666</c:v>
                </c:pt>
                <c:pt idx="870">
                  <c:v>209.45248584015101</c:v>
                </c:pt>
                <c:pt idx="871">
                  <c:v>207.36312146003777</c:v>
                </c:pt>
                <c:pt idx="872">
                  <c:v>209.50283196979228</c:v>
                </c:pt>
                <c:pt idx="873">
                  <c:v>207.8917558212712</c:v>
                </c:pt>
                <c:pt idx="874">
                  <c:v>212.08307111390812</c:v>
                </c:pt>
                <c:pt idx="875">
                  <c:v>226.14222781623661</c:v>
                </c:pt>
                <c:pt idx="876">
                  <c:v>223.76337319068597</c:v>
                </c:pt>
                <c:pt idx="877">
                  <c:v>223.90182504719948</c:v>
                </c:pt>
                <c:pt idx="878">
                  <c:v>224.6696035242291</c:v>
                </c:pt>
                <c:pt idx="879">
                  <c:v>222.39144115796097</c:v>
                </c:pt>
                <c:pt idx="880">
                  <c:v>225.77721837633732</c:v>
                </c:pt>
                <c:pt idx="881">
                  <c:v>228.0427942101951</c:v>
                </c:pt>
                <c:pt idx="882">
                  <c:v>228.69729389553174</c:v>
                </c:pt>
                <c:pt idx="883">
                  <c:v>228.40780365009442</c:v>
                </c:pt>
                <c:pt idx="884">
                  <c:v>229.22592825676526</c:v>
                </c:pt>
                <c:pt idx="885">
                  <c:v>231.0006293266205</c:v>
                </c:pt>
                <c:pt idx="886">
                  <c:v>232.07048458149777</c:v>
                </c:pt>
                <c:pt idx="887">
                  <c:v>231.15166771554439</c:v>
                </c:pt>
                <c:pt idx="888">
                  <c:v>230.35871617369415</c:v>
                </c:pt>
                <c:pt idx="889">
                  <c:v>236.33731906859657</c:v>
                </c:pt>
                <c:pt idx="890">
                  <c:v>237.05475141598492</c:v>
                </c:pt>
                <c:pt idx="891">
                  <c:v>237.3064820641913</c:v>
                </c:pt>
                <c:pt idx="892">
                  <c:v>235.46884833228447</c:v>
                </c:pt>
                <c:pt idx="893">
                  <c:v>235.46884833228447</c:v>
                </c:pt>
                <c:pt idx="894">
                  <c:v>234.7136563876652</c:v>
                </c:pt>
                <c:pt idx="895">
                  <c:v>234.21019509125239</c:v>
                </c:pt>
                <c:pt idx="896">
                  <c:v>235.02831969792322</c:v>
                </c:pt>
                <c:pt idx="897">
                  <c:v>235.60730018879798</c:v>
                </c:pt>
                <c:pt idx="898">
                  <c:v>238.96790434235368</c:v>
                </c:pt>
                <c:pt idx="899">
                  <c:v>241.78728760226556</c:v>
                </c:pt>
                <c:pt idx="900">
                  <c:v>248.83574575204528</c:v>
                </c:pt>
                <c:pt idx="901">
                  <c:v>248.82315921963496</c:v>
                </c:pt>
                <c:pt idx="902">
                  <c:v>249.47765890497169</c:v>
                </c:pt>
                <c:pt idx="903">
                  <c:v>247.42605412208937</c:v>
                </c:pt>
                <c:pt idx="904">
                  <c:v>236.84078036500941</c:v>
                </c:pt>
                <c:pt idx="905">
                  <c:v>237.54562617998741</c:v>
                </c:pt>
                <c:pt idx="906">
                  <c:v>238.93014474512273</c:v>
                </c:pt>
                <c:pt idx="907">
                  <c:v>239.89930774071743</c:v>
                </c:pt>
                <c:pt idx="908">
                  <c:v>241.74952800503456</c:v>
                </c:pt>
                <c:pt idx="909">
                  <c:v>247.16173694147261</c:v>
                </c:pt>
                <c:pt idx="910">
                  <c:v>249.69162995594712</c:v>
                </c:pt>
                <c:pt idx="911">
                  <c:v>250.97545626179988</c:v>
                </c:pt>
                <c:pt idx="912">
                  <c:v>248.23159219634991</c:v>
                </c:pt>
                <c:pt idx="913">
                  <c:v>248.31969792322215</c:v>
                </c:pt>
                <c:pt idx="914">
                  <c:v>246.28067967275013</c:v>
                </c:pt>
                <c:pt idx="915">
                  <c:v>240.67967275015732</c:v>
                </c:pt>
                <c:pt idx="916">
                  <c:v>238.46444304594084</c:v>
                </c:pt>
                <c:pt idx="917">
                  <c:v>238.04908747640025</c:v>
                </c:pt>
                <c:pt idx="918">
                  <c:v>224.22907488986783</c:v>
                </c:pt>
                <c:pt idx="919">
                  <c:v>233.82001258653241</c:v>
                </c:pt>
                <c:pt idx="920">
                  <c:v>231.96979232221523</c:v>
                </c:pt>
                <c:pt idx="921">
                  <c:v>231.96979232221523</c:v>
                </c:pt>
                <c:pt idx="922">
                  <c:v>232.80050346129642</c:v>
                </c:pt>
                <c:pt idx="923">
                  <c:v>232.44808055380744</c:v>
                </c:pt>
                <c:pt idx="924">
                  <c:v>240.73001887979859</c:v>
                </c:pt>
                <c:pt idx="925">
                  <c:v>242.42920075519194</c:v>
                </c:pt>
                <c:pt idx="926">
                  <c:v>244.74512271869096</c:v>
                </c:pt>
                <c:pt idx="927">
                  <c:v>246.34361233480172</c:v>
                </c:pt>
                <c:pt idx="928">
                  <c:v>241.09502831969795</c:v>
                </c:pt>
                <c:pt idx="929">
                  <c:v>242.37885462555062</c:v>
                </c:pt>
                <c:pt idx="930">
                  <c:v>244.14096916299556</c:v>
                </c:pt>
                <c:pt idx="931">
                  <c:v>244.35494021397105</c:v>
                </c:pt>
                <c:pt idx="932">
                  <c:v>243.52422907488983</c:v>
                </c:pt>
                <c:pt idx="933">
                  <c:v>245.32410320956575</c:v>
                </c:pt>
                <c:pt idx="934">
                  <c:v>244.85840151038386</c:v>
                </c:pt>
                <c:pt idx="935">
                  <c:v>249.15040906230331</c:v>
                </c:pt>
                <c:pt idx="936">
                  <c:v>252.5739458779106</c:v>
                </c:pt>
                <c:pt idx="937">
                  <c:v>251.51667715544369</c:v>
                </c:pt>
                <c:pt idx="938">
                  <c:v>253.48017621145371</c:v>
                </c:pt>
                <c:pt idx="939">
                  <c:v>251.73064820641912</c:v>
                </c:pt>
                <c:pt idx="940">
                  <c:v>261.29641283826305</c:v>
                </c:pt>
                <c:pt idx="941">
                  <c:v>257.83511642542476</c:v>
                </c:pt>
                <c:pt idx="942">
                  <c:v>257.29389553178095</c:v>
                </c:pt>
                <c:pt idx="943">
                  <c:v>253.48017621145371</c:v>
                </c:pt>
                <c:pt idx="944">
                  <c:v>258.17495280050349</c:v>
                </c:pt>
                <c:pt idx="945">
                  <c:v>261.12020138451857</c:v>
                </c:pt>
                <c:pt idx="946">
                  <c:v>269.91818753933285</c:v>
                </c:pt>
                <c:pt idx="947">
                  <c:v>266.34361233480178</c:v>
                </c:pt>
                <c:pt idx="948">
                  <c:v>263.46129641283824</c:v>
                </c:pt>
                <c:pt idx="949">
                  <c:v>264.10320956576464</c:v>
                </c:pt>
                <c:pt idx="950">
                  <c:v>261.44745122718689</c:v>
                </c:pt>
                <c:pt idx="951">
                  <c:v>263.81371932032727</c:v>
                </c:pt>
                <c:pt idx="952">
                  <c:v>265.41220893643799</c:v>
                </c:pt>
                <c:pt idx="953">
                  <c:v>268.15607300188799</c:v>
                </c:pt>
                <c:pt idx="954">
                  <c:v>267.57709251101318</c:v>
                </c:pt>
                <c:pt idx="955">
                  <c:v>269.57835116425429</c:v>
                </c:pt>
                <c:pt idx="956">
                  <c:v>268.48332284455631</c:v>
                </c:pt>
                <c:pt idx="957">
                  <c:v>262.92007551919443</c:v>
                </c:pt>
                <c:pt idx="958">
                  <c:v>266.35619886721207</c:v>
                </c:pt>
                <c:pt idx="959">
                  <c:v>264.92133417243548</c:v>
                </c:pt>
                <c:pt idx="960">
                  <c:v>266.98552548772813</c:v>
                </c:pt>
                <c:pt idx="961">
                  <c:v>268.47073631214602</c:v>
                </c:pt>
                <c:pt idx="962">
                  <c:v>266.09188168659534</c:v>
                </c:pt>
                <c:pt idx="963">
                  <c:v>266.09188168659534</c:v>
                </c:pt>
                <c:pt idx="964">
                  <c:v>264.98426683448713</c:v>
                </c:pt>
                <c:pt idx="965">
                  <c:v>268.91126494650723</c:v>
                </c:pt>
                <c:pt idx="966">
                  <c:v>266.99811202013842</c:v>
                </c:pt>
                <c:pt idx="967">
                  <c:v>270.23285084959087</c:v>
                </c:pt>
                <c:pt idx="968">
                  <c:v>262.83196979232224</c:v>
                </c:pt>
                <c:pt idx="969">
                  <c:v>262.58023914411581</c:v>
                </c:pt>
                <c:pt idx="970">
                  <c:v>261.57331655129008</c:v>
                </c:pt>
                <c:pt idx="971">
                  <c:v>263.59974826935178</c:v>
                </c:pt>
                <c:pt idx="972">
                  <c:v>261.10761485210821</c:v>
                </c:pt>
                <c:pt idx="973">
                  <c:v>269.35179358086845</c:v>
                </c:pt>
                <c:pt idx="974">
                  <c:v>269.67904342353683</c:v>
                </c:pt>
                <c:pt idx="975">
                  <c:v>270.23285084959087</c:v>
                </c:pt>
                <c:pt idx="976">
                  <c:v>269.42731277533039</c:v>
                </c:pt>
                <c:pt idx="977">
                  <c:v>266.80931403398358</c:v>
                </c:pt>
                <c:pt idx="978">
                  <c:v>268.47073631214602</c:v>
                </c:pt>
                <c:pt idx="979">
                  <c:v>266.7212083071114</c:v>
                </c:pt>
                <c:pt idx="980">
                  <c:v>267.58967904342353</c:v>
                </c:pt>
                <c:pt idx="981">
                  <c:v>268.37004405286342</c:v>
                </c:pt>
                <c:pt idx="982">
                  <c:v>262.95783511642543</c:v>
                </c:pt>
                <c:pt idx="983">
                  <c:v>262.6054122089364</c:v>
                </c:pt>
                <c:pt idx="984">
                  <c:v>256.37507866582757</c:v>
                </c:pt>
                <c:pt idx="985">
                  <c:v>255.84644430459406</c:v>
                </c:pt>
                <c:pt idx="986">
                  <c:v>259.54688483322843</c:v>
                </c:pt>
                <c:pt idx="987">
                  <c:v>261.51038388923854</c:v>
                </c:pt>
                <c:pt idx="988">
                  <c:v>258.99307740717433</c:v>
                </c:pt>
                <c:pt idx="989">
                  <c:v>263.37319068596599</c:v>
                </c:pt>
                <c:pt idx="990">
                  <c:v>262.98300818124602</c:v>
                </c:pt>
                <c:pt idx="991">
                  <c:v>264.22907488986783</c:v>
                </c:pt>
                <c:pt idx="992">
                  <c:v>262.98300818124602</c:v>
                </c:pt>
                <c:pt idx="993">
                  <c:v>260.08810572687219</c:v>
                </c:pt>
                <c:pt idx="994">
                  <c:v>258.6784140969163</c:v>
                </c:pt>
                <c:pt idx="995">
                  <c:v>260.26431718061673</c:v>
                </c:pt>
                <c:pt idx="996">
                  <c:v>252.91378225298931</c:v>
                </c:pt>
                <c:pt idx="997">
                  <c:v>249.3140339836375</c:v>
                </c:pt>
                <c:pt idx="998">
                  <c:v>251.3027061044682</c:v>
                </c:pt>
                <c:pt idx="999">
                  <c:v>252.5739458779106</c:v>
                </c:pt>
                <c:pt idx="1000">
                  <c:v>252.20893643801131</c:v>
                </c:pt>
                <c:pt idx="1001">
                  <c:v>256.89112649465068</c:v>
                </c:pt>
                <c:pt idx="1002">
                  <c:v>252.93895531780996</c:v>
                </c:pt>
                <c:pt idx="1003">
                  <c:v>252.47325361862804</c:v>
                </c:pt>
                <c:pt idx="1004">
                  <c:v>255.49402139710509</c:v>
                </c:pt>
                <c:pt idx="1005">
                  <c:v>261.57331655129008</c:v>
                </c:pt>
                <c:pt idx="1006">
                  <c:v>259.67275015733168</c:v>
                </c:pt>
                <c:pt idx="1007">
                  <c:v>253.50534927627439</c:v>
                </c:pt>
                <c:pt idx="1008">
                  <c:v>245.3492762743864</c:v>
                </c:pt>
                <c:pt idx="1009">
                  <c:v>242.97042164883572</c:v>
                </c:pt>
                <c:pt idx="1010">
                  <c:v>246.63310258023913</c:v>
                </c:pt>
                <c:pt idx="1011">
                  <c:v>245.2863436123348</c:v>
                </c:pt>
                <c:pt idx="1012">
                  <c:v>246.7212083071114</c:v>
                </c:pt>
                <c:pt idx="1013">
                  <c:v>245.63876651982378</c:v>
                </c:pt>
                <c:pt idx="1014">
                  <c:v>249.45248584015101</c:v>
                </c:pt>
                <c:pt idx="1015">
                  <c:v>250.76148521082439</c:v>
                </c:pt>
                <c:pt idx="1016">
                  <c:v>251.42857142857142</c:v>
                </c:pt>
                <c:pt idx="1017">
                  <c:v>254.90245437382001</c:v>
                </c:pt>
                <c:pt idx="1018">
                  <c:v>255.17935808684706</c:v>
                </c:pt>
                <c:pt idx="1019">
                  <c:v>255.69540591567025</c:v>
                </c:pt>
                <c:pt idx="1020">
                  <c:v>257.78477029578352</c:v>
                </c:pt>
                <c:pt idx="1021">
                  <c:v>250.54751415984896</c:v>
                </c:pt>
                <c:pt idx="1022">
                  <c:v>250.01887979861544</c:v>
                </c:pt>
                <c:pt idx="1023">
                  <c:v>247.31277533039648</c:v>
                </c:pt>
                <c:pt idx="1024">
                  <c:v>251.36563876651982</c:v>
                </c:pt>
                <c:pt idx="1025">
                  <c:v>252.35997482693517</c:v>
                </c:pt>
                <c:pt idx="1026">
                  <c:v>252.35997482693517</c:v>
                </c:pt>
                <c:pt idx="1027">
                  <c:v>253.10258023914409</c:v>
                </c:pt>
                <c:pt idx="1028">
                  <c:v>244.51856513530524</c:v>
                </c:pt>
                <c:pt idx="1029">
                  <c:v>245.36186280679669</c:v>
                </c:pt>
                <c:pt idx="1030">
                  <c:v>243.77595972309626</c:v>
                </c:pt>
                <c:pt idx="1031">
                  <c:v>243.41095028319697</c:v>
                </c:pt>
                <c:pt idx="1032">
                  <c:v>242.27816236626811</c:v>
                </c:pt>
                <c:pt idx="1033">
                  <c:v>243.70044052863435</c:v>
                </c:pt>
                <c:pt idx="1034">
                  <c:v>247.90434235368159</c:v>
                </c:pt>
                <c:pt idx="1035">
                  <c:v>249.81749528005031</c:v>
                </c:pt>
                <c:pt idx="1036">
                  <c:v>247.04845814977975</c:v>
                </c:pt>
                <c:pt idx="1037">
                  <c:v>251.9572057898049</c:v>
                </c:pt>
                <c:pt idx="1038">
                  <c:v>253.41724354940212</c:v>
                </c:pt>
                <c:pt idx="1039">
                  <c:v>250.57268722466964</c:v>
                </c:pt>
                <c:pt idx="1040">
                  <c:v>248.86091881686596</c:v>
                </c:pt>
                <c:pt idx="1041">
                  <c:v>248.47073631214599</c:v>
                </c:pt>
                <c:pt idx="1042">
                  <c:v>251.71806167400882</c:v>
                </c:pt>
                <c:pt idx="1043">
                  <c:v>253.90811831340466</c:v>
                </c:pt>
                <c:pt idx="1044">
                  <c:v>253.26620516047828</c:v>
                </c:pt>
                <c:pt idx="1045">
                  <c:v>253.26620516047828</c:v>
                </c:pt>
                <c:pt idx="1046">
                  <c:v>253.75707992448082</c:v>
                </c:pt>
                <c:pt idx="1047">
                  <c:v>253.88294524858401</c:v>
                </c:pt>
                <c:pt idx="1048">
                  <c:v>251.83134046570171</c:v>
                </c:pt>
                <c:pt idx="1049">
                  <c:v>249.04971680302074</c:v>
                </c:pt>
                <c:pt idx="1050">
                  <c:v>255.89679043423536</c:v>
                </c:pt>
                <c:pt idx="1051">
                  <c:v>264.90874764002513</c:v>
                </c:pt>
                <c:pt idx="1052">
                  <c:v>266.48206419131526</c:v>
                </c:pt>
                <c:pt idx="1053">
                  <c:v>267.75330396475766</c:v>
                </c:pt>
                <c:pt idx="1054">
                  <c:v>265.94084329767151</c:v>
                </c:pt>
                <c:pt idx="1055">
                  <c:v>267.19949653870356</c:v>
                </c:pt>
                <c:pt idx="1056">
                  <c:v>264.78288231592194</c:v>
                </c:pt>
                <c:pt idx="1057">
                  <c:v>267.58967904342353</c:v>
                </c:pt>
                <c:pt idx="1058">
                  <c:v>267.81623662680931</c:v>
                </c:pt>
                <c:pt idx="1059">
                  <c:v>268.29452485840147</c:v>
                </c:pt>
                <c:pt idx="1060">
                  <c:v>269.79232221522966</c:v>
                </c:pt>
                <c:pt idx="1061">
                  <c:v>276.12334801762114</c:v>
                </c:pt>
                <c:pt idx="1062">
                  <c:v>277.48269351793579</c:v>
                </c:pt>
                <c:pt idx="1063">
                  <c:v>276.79043423536814</c:v>
                </c:pt>
                <c:pt idx="1064">
                  <c:v>280.44052863436121</c:v>
                </c:pt>
                <c:pt idx="1065">
                  <c:v>280.65449968533665</c:v>
                </c:pt>
                <c:pt idx="1066">
                  <c:v>279.82378854625546</c:v>
                </c:pt>
                <c:pt idx="1067">
                  <c:v>280.85588420390184</c:v>
                </c:pt>
                <c:pt idx="1068">
                  <c:v>281.39710509754559</c:v>
                </c:pt>
                <c:pt idx="1069">
                  <c:v>282.86972938955319</c:v>
                </c:pt>
                <c:pt idx="1070">
                  <c:v>278.57772183763376</c:v>
                </c:pt>
                <c:pt idx="1071">
                  <c:v>278.02391441157954</c:v>
                </c:pt>
                <c:pt idx="1072">
                  <c:v>281.61107614852108</c:v>
                </c:pt>
                <c:pt idx="1073">
                  <c:v>281.2712397734424</c:v>
                </c:pt>
                <c:pt idx="1074">
                  <c:v>284.43045940843297</c:v>
                </c:pt>
                <c:pt idx="1075">
                  <c:v>289.31403398363756</c:v>
                </c:pt>
                <c:pt idx="1076">
                  <c:v>288.98678414096912</c:v>
                </c:pt>
                <c:pt idx="1077">
                  <c:v>286.97293895531783</c:v>
                </c:pt>
                <c:pt idx="1078">
                  <c:v>289.54059156702328</c:v>
                </c:pt>
                <c:pt idx="1079">
                  <c:v>285.72687224669602</c:v>
                </c:pt>
                <c:pt idx="1080">
                  <c:v>287.66519823788548</c:v>
                </c:pt>
                <c:pt idx="1081">
                  <c:v>287.8917558212712</c:v>
                </c:pt>
                <c:pt idx="1082">
                  <c:v>284.43045940843297</c:v>
                </c:pt>
                <c:pt idx="1083">
                  <c:v>281.68659534298303</c:v>
                </c:pt>
                <c:pt idx="1084">
                  <c:v>280.42794210195092</c:v>
                </c:pt>
                <c:pt idx="1085">
                  <c:v>275.72057898049087</c:v>
                </c:pt>
                <c:pt idx="1086">
                  <c:v>264.01510383889234</c:v>
                </c:pt>
                <c:pt idx="1087">
                  <c:v>264.71994965387034</c:v>
                </c:pt>
                <c:pt idx="1088">
                  <c:v>254.17243549402139</c:v>
                </c:pt>
                <c:pt idx="1089">
                  <c:v>248.87350534927623</c:v>
                </c:pt>
                <c:pt idx="1090">
                  <c:v>254.31088735053495</c:v>
                </c:pt>
                <c:pt idx="1091">
                  <c:v>250.06922592825677</c:v>
                </c:pt>
                <c:pt idx="1092">
                  <c:v>266.38137193203272</c:v>
                </c:pt>
                <c:pt idx="1093">
                  <c:v>252.44808055380742</c:v>
                </c:pt>
                <c:pt idx="1094">
                  <c:v>251.6425424795469</c:v>
                </c:pt>
                <c:pt idx="1095">
                  <c:v>234.83952171176844</c:v>
                </c:pt>
                <c:pt idx="1096">
                  <c:v>246.84707363121458</c:v>
                </c:pt>
                <c:pt idx="1097">
                  <c:v>237.07992448080554</c:v>
                </c:pt>
                <c:pt idx="1098">
                  <c:v>208.96161107614853</c:v>
                </c:pt>
                <c:pt idx="1099">
                  <c:v>223.57457520453116</c:v>
                </c:pt>
                <c:pt idx="1100">
                  <c:v>191.6047828823159</c:v>
                </c:pt>
                <c:pt idx="1101">
                  <c:v>212.64946507237252</c:v>
                </c:pt>
                <c:pt idx="1102">
                  <c:v>211.44115796098174</c:v>
                </c:pt>
                <c:pt idx="1103">
                  <c:v>201.56073001887975</c:v>
                </c:pt>
                <c:pt idx="1104">
                  <c:v>193.88294524858401</c:v>
                </c:pt>
                <c:pt idx="1105">
                  <c:v>189.07488986784139</c:v>
                </c:pt>
                <c:pt idx="1106">
                  <c:v>203.98993077407175</c:v>
                </c:pt>
                <c:pt idx="1107">
                  <c:v>218.3259911894273</c:v>
                </c:pt>
                <c:pt idx="1108">
                  <c:v>239.77344241661422</c:v>
                </c:pt>
                <c:pt idx="1109">
                  <c:v>232.85084959093768</c:v>
                </c:pt>
                <c:pt idx="1110">
                  <c:v>229.02454373820012</c:v>
                </c:pt>
                <c:pt idx="1111">
                  <c:v>226.70862177470104</c:v>
                </c:pt>
                <c:pt idx="1112">
                  <c:v>222.99559471365637</c:v>
                </c:pt>
                <c:pt idx="1113">
                  <c:v>230.9880427942102</c:v>
                </c:pt>
                <c:pt idx="1114">
                  <c:v>224.6696035242291</c:v>
                </c:pt>
                <c:pt idx="1115">
                  <c:v>231.59219634990561</c:v>
                </c:pt>
                <c:pt idx="1116">
                  <c:v>226.43171806167399</c:v>
                </c:pt>
                <c:pt idx="1117">
                  <c:v>233.10258023914406</c:v>
                </c:pt>
                <c:pt idx="1118">
                  <c:v>240.13845185651351</c:v>
                </c:pt>
                <c:pt idx="1119">
                  <c:v>237.02957835116422</c:v>
                </c:pt>
                <c:pt idx="1120">
                  <c:v>247.95468848332285</c:v>
                </c:pt>
                <c:pt idx="1121">
                  <c:v>245.43738200125867</c:v>
                </c:pt>
                <c:pt idx="1122">
                  <c:v>249.49024543738201</c:v>
                </c:pt>
                <c:pt idx="1123">
                  <c:v>256.13593455003144</c:v>
                </c:pt>
                <c:pt idx="1124">
                  <c:v>245.23599748269351</c:v>
                </c:pt>
                <c:pt idx="1125">
                  <c:v>236.3499056010069</c:v>
                </c:pt>
                <c:pt idx="1126">
                  <c:v>241.35934550031465</c:v>
                </c:pt>
                <c:pt idx="1127">
                  <c:v>238.42668344870987</c:v>
                </c:pt>
                <c:pt idx="1128">
                  <c:v>238.95531780994332</c:v>
                </c:pt>
                <c:pt idx="1129">
                  <c:v>242.54247954688481</c:v>
                </c:pt>
                <c:pt idx="1130">
                  <c:v>246.43171806167402</c:v>
                </c:pt>
                <c:pt idx="1131">
                  <c:v>245.81497797356829</c:v>
                </c:pt>
                <c:pt idx="1132">
                  <c:v>243.80113278791691</c:v>
                </c:pt>
                <c:pt idx="1133">
                  <c:v>238.46444304594084</c:v>
                </c:pt>
                <c:pt idx="1134">
                  <c:v>235.14159848961609</c:v>
                </c:pt>
                <c:pt idx="1135">
                  <c:v>237.88546255506606</c:v>
                </c:pt>
                <c:pt idx="1136">
                  <c:v>229.71680302076777</c:v>
                </c:pt>
                <c:pt idx="1137">
                  <c:v>229.69162995594715</c:v>
                </c:pt>
                <c:pt idx="1138">
                  <c:v>227.75330396475769</c:v>
                </c:pt>
                <c:pt idx="1139">
                  <c:v>225.80239144115794</c:v>
                </c:pt>
                <c:pt idx="1140">
                  <c:v>227.32536186280677</c:v>
                </c:pt>
                <c:pt idx="1141">
                  <c:v>223.46129641283824</c:v>
                </c:pt>
                <c:pt idx="1142">
                  <c:v>223.83889238514789</c:v>
                </c:pt>
                <c:pt idx="1143">
                  <c:v>222.50471994965389</c:v>
                </c:pt>
                <c:pt idx="1144">
                  <c:v>227.71554436752672</c:v>
                </c:pt>
                <c:pt idx="1145">
                  <c:v>226.41913152926367</c:v>
                </c:pt>
                <c:pt idx="1146">
                  <c:v>225.52548772813088</c:v>
                </c:pt>
                <c:pt idx="1147">
                  <c:v>231.74323473882941</c:v>
                </c:pt>
                <c:pt idx="1148">
                  <c:v>227.12397734424164</c:v>
                </c:pt>
                <c:pt idx="1149">
                  <c:v>232.56135934550031</c:v>
                </c:pt>
                <c:pt idx="1150">
                  <c:v>242.85714285714283</c:v>
                </c:pt>
                <c:pt idx="1151">
                  <c:v>247.61485210824415</c:v>
                </c:pt>
                <c:pt idx="1152">
                  <c:v>251.03838892385144</c:v>
                </c:pt>
                <c:pt idx="1153">
                  <c:v>246.84707363121458</c:v>
                </c:pt>
                <c:pt idx="1154">
                  <c:v>244.89616110761486</c:v>
                </c:pt>
                <c:pt idx="1155">
                  <c:v>252.49842668344874</c:v>
                </c:pt>
                <c:pt idx="1156">
                  <c:v>251.07614852108239</c:v>
                </c:pt>
                <c:pt idx="1157">
                  <c:v>257.86028949024546</c:v>
                </c:pt>
                <c:pt idx="1158">
                  <c:v>263.88923851478916</c:v>
                </c:pt>
                <c:pt idx="1159">
                  <c:v>262.15229704216489</c:v>
                </c:pt>
                <c:pt idx="1160">
                  <c:v>260.16362492133413</c:v>
                </c:pt>
                <c:pt idx="1161">
                  <c:v>247.33794839521707</c:v>
                </c:pt>
                <c:pt idx="1162">
                  <c:v>243.10887350534927</c:v>
                </c:pt>
                <c:pt idx="1163">
                  <c:v>236.75267463813717</c:v>
                </c:pt>
                <c:pt idx="1164">
                  <c:v>240.41535556954057</c:v>
                </c:pt>
                <c:pt idx="1165">
                  <c:v>240.94398993077405</c:v>
                </c:pt>
                <c:pt idx="1166">
                  <c:v>236.941472624292</c:v>
                </c:pt>
                <c:pt idx="1167">
                  <c:v>229.37696664568912</c:v>
                </c:pt>
                <c:pt idx="1168">
                  <c:v>231.84392699811198</c:v>
                </c:pt>
                <c:pt idx="1169">
                  <c:v>223.09628697293894</c:v>
                </c:pt>
                <c:pt idx="1170">
                  <c:v>211.75582127123977</c:v>
                </c:pt>
                <c:pt idx="1171">
                  <c:v>214.9653870358716</c:v>
                </c:pt>
                <c:pt idx="1172">
                  <c:v>213.48017621145377</c:v>
                </c:pt>
                <c:pt idx="1173">
                  <c:v>220.01258653241032</c:v>
                </c:pt>
                <c:pt idx="1174">
                  <c:v>213.55569540591563</c:v>
                </c:pt>
                <c:pt idx="1175">
                  <c:v>214.58779106356198</c:v>
                </c:pt>
                <c:pt idx="1176">
                  <c:v>216.48835745752044</c:v>
                </c:pt>
                <c:pt idx="1177">
                  <c:v>219.00566393958462</c:v>
                </c:pt>
                <c:pt idx="1178">
                  <c:v>211.05097545626182</c:v>
                </c:pt>
                <c:pt idx="1179">
                  <c:v>207.23725613593453</c:v>
                </c:pt>
                <c:pt idx="1180">
                  <c:v>201.13278791692889</c:v>
                </c:pt>
                <c:pt idx="1181">
                  <c:v>204.54373820012583</c:v>
                </c:pt>
                <c:pt idx="1182">
                  <c:v>204.44304594084329</c:v>
                </c:pt>
                <c:pt idx="1183">
                  <c:v>204.35494021397105</c:v>
                </c:pt>
                <c:pt idx="1184">
                  <c:v>209.9811202013845</c:v>
                </c:pt>
                <c:pt idx="1185">
                  <c:v>210.23285084959093</c:v>
                </c:pt>
                <c:pt idx="1186">
                  <c:v>213.92070484581498</c:v>
                </c:pt>
                <c:pt idx="1187">
                  <c:v>210.32095657646317</c:v>
                </c:pt>
                <c:pt idx="1188">
                  <c:v>212.5739458779106</c:v>
                </c:pt>
                <c:pt idx="1189">
                  <c:v>218.17495280050346</c:v>
                </c:pt>
                <c:pt idx="1190">
                  <c:v>217.33165512901192</c:v>
                </c:pt>
                <c:pt idx="1191">
                  <c:v>215.53178099433606</c:v>
                </c:pt>
                <c:pt idx="1192">
                  <c:v>210.88735053492763</c:v>
                </c:pt>
                <c:pt idx="1193">
                  <c:v>215.73316551290119</c:v>
                </c:pt>
                <c:pt idx="1194">
                  <c:v>217.74701069855254</c:v>
                </c:pt>
                <c:pt idx="1195">
                  <c:v>218.03650094398992</c:v>
                </c:pt>
                <c:pt idx="1196">
                  <c:v>211.86910006293269</c:v>
                </c:pt>
                <c:pt idx="1197">
                  <c:v>211.3027061044682</c:v>
                </c:pt>
                <c:pt idx="1198">
                  <c:v>210.56010069225928</c:v>
                </c:pt>
                <c:pt idx="1199">
                  <c:v>216.66456891126492</c:v>
                </c:pt>
                <c:pt idx="1200">
                  <c:v>218.59030837004406</c:v>
                </c:pt>
                <c:pt idx="1201">
                  <c:v>221.06985525487724</c:v>
                </c:pt>
                <c:pt idx="1202">
                  <c:v>225.52548772813088</c:v>
                </c:pt>
                <c:pt idx="1203">
                  <c:v>227.36312146003775</c:v>
                </c:pt>
                <c:pt idx="1204">
                  <c:v>230.42164883574574</c:v>
                </c:pt>
                <c:pt idx="1205">
                  <c:v>227.77847702957837</c:v>
                </c:pt>
                <c:pt idx="1206">
                  <c:v>229.80490874764001</c:v>
                </c:pt>
                <c:pt idx="1207">
                  <c:v>228.50849590937696</c:v>
                </c:pt>
                <c:pt idx="1208">
                  <c:v>227.79106356198864</c:v>
                </c:pt>
                <c:pt idx="1209">
                  <c:v>228.0427942101951</c:v>
                </c:pt>
                <c:pt idx="1210">
                  <c:v>225.24858401510386</c:v>
                </c:pt>
                <c:pt idx="1211">
                  <c:v>224.78288231592197</c:v>
                </c:pt>
                <c:pt idx="1212">
                  <c:v>229.74197608558842</c:v>
                </c:pt>
                <c:pt idx="1213">
                  <c:v>227.84140969162996</c:v>
                </c:pt>
                <c:pt idx="1214">
                  <c:v>225.67652611705475</c:v>
                </c:pt>
                <c:pt idx="1215">
                  <c:v>228.03020767778474</c:v>
                </c:pt>
                <c:pt idx="1216">
                  <c:v>226.41913152926367</c:v>
                </c:pt>
                <c:pt idx="1217">
                  <c:v>227.48898678414099</c:v>
                </c:pt>
                <c:pt idx="1218">
                  <c:v>223.68785399622402</c:v>
                </c:pt>
                <c:pt idx="1219">
                  <c:v>230.25802391441155</c:v>
                </c:pt>
                <c:pt idx="1220">
                  <c:v>229.21334172435496</c:v>
                </c:pt>
                <c:pt idx="1221">
                  <c:v>228.73505349276272</c:v>
                </c:pt>
                <c:pt idx="1222">
                  <c:v>226.06670862177469</c:v>
                </c:pt>
                <c:pt idx="1223">
                  <c:v>227.61485210824418</c:v>
                </c:pt>
                <c:pt idx="1224">
                  <c:v>222.02643171806167</c:v>
                </c:pt>
                <c:pt idx="1225">
                  <c:v>227.85399622404029</c:v>
                </c:pt>
                <c:pt idx="1226">
                  <c:v>228.60918816865953</c:v>
                </c:pt>
                <c:pt idx="1227">
                  <c:v>225.02202643171807</c:v>
                </c:pt>
                <c:pt idx="1228">
                  <c:v>229.3014474512272</c:v>
                </c:pt>
                <c:pt idx="1229">
                  <c:v>233.40465701699182</c:v>
                </c:pt>
                <c:pt idx="1230">
                  <c:v>233.11516677155444</c:v>
                </c:pt>
                <c:pt idx="1231">
                  <c:v>223.51164254247954</c:v>
                </c:pt>
                <c:pt idx="1232">
                  <c:v>227.50157331655129</c:v>
                </c:pt>
                <c:pt idx="1233">
                  <c:v>224.20390182504718</c:v>
                </c:pt>
                <c:pt idx="1234">
                  <c:v>221.19572057898051</c:v>
                </c:pt>
                <c:pt idx="1235">
                  <c:v>224.06544996853367</c:v>
                </c:pt>
                <c:pt idx="1236">
                  <c:v>224.83322844556324</c:v>
                </c:pt>
                <c:pt idx="1237">
                  <c:v>221.20830711139078</c:v>
                </c:pt>
                <c:pt idx="1238">
                  <c:v>213.76966645689112</c:v>
                </c:pt>
                <c:pt idx="1239">
                  <c:v>217.3568281938326</c:v>
                </c:pt>
                <c:pt idx="1240">
                  <c:v>217.83511642542476</c:v>
                </c:pt>
                <c:pt idx="1241">
                  <c:v>219.50912523599749</c:v>
                </c:pt>
                <c:pt idx="1242">
                  <c:v>218.95531780994335</c:v>
                </c:pt>
                <c:pt idx="1243">
                  <c:v>220.76777847702957</c:v>
                </c:pt>
                <c:pt idx="1244">
                  <c:v>224.21648835745751</c:v>
                </c:pt>
                <c:pt idx="1245">
                  <c:v>220.83071113908116</c:v>
                </c:pt>
                <c:pt idx="1246">
                  <c:v>220.314663310258</c:v>
                </c:pt>
                <c:pt idx="1247">
                  <c:v>219.52171176840781</c:v>
                </c:pt>
                <c:pt idx="1248">
                  <c:v>221.96349905601008</c:v>
                </c:pt>
                <c:pt idx="1249">
                  <c:v>218.33857772183762</c:v>
                </c:pt>
                <c:pt idx="1250">
                  <c:v>219.47136563876651</c:v>
                </c:pt>
                <c:pt idx="1251">
                  <c:v>215.77092511013217</c:v>
                </c:pt>
                <c:pt idx="1252">
                  <c:v>215.49402139710509</c:v>
                </c:pt>
                <c:pt idx="1253">
                  <c:v>213.73190685966014</c:v>
                </c:pt>
                <c:pt idx="1254">
                  <c:v>213.46758967904341</c:v>
                </c:pt>
                <c:pt idx="1255">
                  <c:v>216.23662680931406</c:v>
                </c:pt>
                <c:pt idx="1256">
                  <c:v>213.75707992448082</c:v>
                </c:pt>
                <c:pt idx="1257">
                  <c:v>209.26368785399617</c:v>
                </c:pt>
                <c:pt idx="1258">
                  <c:v>203.04594084329764</c:v>
                </c:pt>
                <c:pt idx="1259">
                  <c:v>205.09754562617996</c:v>
                </c:pt>
                <c:pt idx="1260">
                  <c:v>202.78162366268094</c:v>
                </c:pt>
                <c:pt idx="1261">
                  <c:v>214.47451227186912</c:v>
                </c:pt>
                <c:pt idx="1262">
                  <c:v>225.05978602894902</c:v>
                </c:pt>
                <c:pt idx="1263">
                  <c:v>230.71113908118312</c:v>
                </c:pt>
                <c:pt idx="1264">
                  <c:v>227.86658275645061</c:v>
                </c:pt>
                <c:pt idx="1265">
                  <c:v>225.22341095028318</c:v>
                </c:pt>
                <c:pt idx="1266">
                  <c:v>233.92070484581495</c:v>
                </c:pt>
                <c:pt idx="1267">
                  <c:v>238.55254877281305</c:v>
                </c:pt>
                <c:pt idx="1268">
                  <c:v>236.26179987413468</c:v>
                </c:pt>
              </c:numCache>
            </c:numRef>
          </c:val>
          <c:smooth val="0"/>
          <c:extLst>
            <c:ext xmlns:c16="http://schemas.microsoft.com/office/drawing/2014/chart" uri="{C3380CC4-5D6E-409C-BE32-E72D297353CC}">
              <c16:uniqueId val="{00000002-05C3-419A-921B-1E2A21C5D5E5}"/>
            </c:ext>
          </c:extLst>
        </c:ser>
        <c:dLbls>
          <c:showLegendKey val="0"/>
          <c:showVal val="0"/>
          <c:showCatName val="0"/>
          <c:showSerName val="0"/>
          <c:showPercent val="0"/>
          <c:showBubbleSize val="0"/>
        </c:dLbls>
        <c:smooth val="0"/>
        <c:axId val="794233919"/>
        <c:axId val="795984015"/>
      </c:lineChart>
      <c:dateAx>
        <c:axId val="794233919"/>
        <c:scaling>
          <c:orientation val="minMax"/>
        </c:scaling>
        <c:delete val="0"/>
        <c:axPos val="b"/>
        <c:numFmt formatCode="[$-409]mmm\-yy;@" sourceLinked="0"/>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Bookman Old Style" panose="02050604050505020204" pitchFamily="18" charset="0"/>
                <a:ea typeface="+mn-ea"/>
                <a:cs typeface="+mn-cs"/>
              </a:defRPr>
            </a:pPr>
            <a:endParaRPr lang="en-US"/>
          </a:p>
        </c:txPr>
        <c:crossAx val="795984015"/>
        <c:crosses val="autoZero"/>
        <c:auto val="1"/>
        <c:lblOffset val="100"/>
        <c:baseTimeUnit val="days"/>
      </c:dateAx>
      <c:valAx>
        <c:axId val="795984015"/>
        <c:scaling>
          <c:orientation val="minMax"/>
          <c:max val="300"/>
        </c:scaling>
        <c:delete val="0"/>
        <c:axPos val="l"/>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1"/>
                </a:solidFill>
                <a:latin typeface="Bookman Old Style" panose="02050604050505020204" pitchFamily="18" charset="0"/>
                <a:ea typeface="+mn-ea"/>
                <a:cs typeface="+mn-cs"/>
              </a:defRPr>
            </a:pPr>
            <a:endParaRPr lang="en-US"/>
          </a:p>
        </c:txPr>
        <c:crossAx val="7942339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0555661736617497E-2"/>
          <c:y val="0.13897580579473914"/>
          <c:w val="0.93888888888888888"/>
          <c:h val="0.74536016331291921"/>
        </c:manualLayout>
      </c:layout>
      <c:barChart>
        <c:barDir val="col"/>
        <c:grouping val="clustered"/>
        <c:varyColors val="0"/>
        <c:ser>
          <c:idx val="0"/>
          <c:order val="0"/>
          <c:tx>
            <c:strRef>
              <c:f>Sheet1!$A$28</c:f>
              <c:strCache>
                <c:ptCount val="1"/>
                <c:pt idx="0">
                  <c:v>LHX</c:v>
                </c:pt>
              </c:strCache>
            </c:strRef>
          </c:tx>
          <c:spPr>
            <a:solidFill>
              <a:srgbClr val="FF0000"/>
            </a:solidFill>
            <a:ln>
              <a:noFill/>
            </a:ln>
            <a:effectLst/>
          </c:spPr>
          <c:invertIfNegative val="0"/>
          <c:dLbls>
            <c:dLbl>
              <c:idx val="0"/>
              <c:layout>
                <c:manualLayout>
                  <c:x val="-9.1235765179457275E-3"/>
                  <c:y val="2.59875859000746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1BF-664C-934E-528690FE433C}"/>
                </c:ext>
              </c:extLst>
            </c:dLbl>
            <c:dLbl>
              <c:idx val="1"/>
              <c:layout>
                <c:manualLayout>
                  <c:x val="3.1729399687253049E-3"/>
                  <c:y val="3.203697079195021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1BF-664C-934E-528690FE433C}"/>
                </c:ext>
              </c:extLst>
            </c:dLbl>
            <c:dLbl>
              <c:idx val="2"/>
              <c:layout>
                <c:manualLayout>
                  <c:x val="-3.1729399687253049E-3"/>
                  <c:y val="2.919757052892106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1BF-664C-934E-528690FE433C}"/>
                </c:ext>
              </c:extLst>
            </c:dLbl>
            <c:dLbl>
              <c:idx val="3"/>
              <c:layout>
                <c:manualLayout>
                  <c:x val="0"/>
                  <c:y val="2.456812393331958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1BF-664C-934E-528690FE433C}"/>
                </c:ext>
              </c:extLst>
            </c:dLbl>
            <c:dLbl>
              <c:idx val="4"/>
              <c:layout>
                <c:manualLayout>
                  <c:x val="-1.1633978821943335E-16"/>
                  <c:y val="3.203697079195021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1BF-664C-934E-528690FE433C}"/>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Bookman Old Style" panose="02050604050505020204" pitchFamily="18"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Sheet1!$B$27:$F$27</c:f>
              <c:numCache>
                <c:formatCode>General</c:formatCode>
                <c:ptCount val="5"/>
                <c:pt idx="0">
                  <c:v>2016</c:v>
                </c:pt>
                <c:pt idx="1">
                  <c:v>2017</c:v>
                </c:pt>
                <c:pt idx="2">
                  <c:v>2018</c:v>
                </c:pt>
                <c:pt idx="3">
                  <c:v>2019</c:v>
                </c:pt>
                <c:pt idx="4">
                  <c:v>2020</c:v>
                </c:pt>
              </c:numCache>
            </c:numRef>
          </c:cat>
          <c:val>
            <c:numRef>
              <c:f>Sheet1!$B$28:$F$28</c:f>
              <c:numCache>
                <c:formatCode>0.0%</c:formatCode>
                <c:ptCount val="5"/>
                <c:pt idx="0">
                  <c:v>5.3999999999999999E-2</c:v>
                </c:pt>
                <c:pt idx="1">
                  <c:v>9.1999999999999998E-2</c:v>
                </c:pt>
                <c:pt idx="2">
                  <c:v>0.113</c:v>
                </c:pt>
                <c:pt idx="3">
                  <c:v>0.14000000000000001</c:v>
                </c:pt>
                <c:pt idx="4">
                  <c:v>0.13730000000000001</c:v>
                </c:pt>
              </c:numCache>
            </c:numRef>
          </c:val>
          <c:extLst>
            <c:ext xmlns:c16="http://schemas.microsoft.com/office/drawing/2014/chart" uri="{C3380CC4-5D6E-409C-BE32-E72D297353CC}">
              <c16:uniqueId val="{00000005-61BF-664C-934E-528690FE433C}"/>
            </c:ext>
          </c:extLst>
        </c:ser>
        <c:ser>
          <c:idx val="1"/>
          <c:order val="1"/>
          <c:tx>
            <c:strRef>
              <c:f>Sheet1!$A$29</c:f>
              <c:strCache>
                <c:ptCount val="1"/>
                <c:pt idx="0">
                  <c:v>LMT</c:v>
                </c:pt>
              </c:strCache>
            </c:strRef>
          </c:tx>
          <c:spPr>
            <a:solidFill>
              <a:srgbClr val="00338E"/>
            </a:solidFill>
            <a:ln>
              <a:noFill/>
            </a:ln>
            <a:effectLst/>
          </c:spPr>
          <c:invertIfNegative val="0"/>
          <c:dLbls>
            <c:dLbl>
              <c:idx val="0"/>
              <c:layout>
                <c:manualLayout>
                  <c:x val="0"/>
                  <c:y val="2.740752419634874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61BF-664C-934E-528690FE433C}"/>
                </c:ext>
              </c:extLst>
            </c:dLbl>
            <c:dLbl>
              <c:idx val="1"/>
              <c:layout>
                <c:manualLayout>
                  <c:x val="9.5188199061758579E-3"/>
                  <c:y val="2.59875859000746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61BF-664C-934E-528690FE433C}"/>
                </c:ext>
              </c:extLst>
            </c:dLbl>
            <c:dLbl>
              <c:idx val="2"/>
              <c:layout>
                <c:manualLayout>
                  <c:x val="1.1901522936233651E-2"/>
                  <c:y val="3.203697079195021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61BF-664C-934E-528690FE433C}"/>
                </c:ext>
              </c:extLst>
            </c:dLbl>
            <c:dLbl>
              <c:idx val="3"/>
              <c:layout>
                <c:manualLayout>
                  <c:x val="1.1111036159773267E-2"/>
                  <c:y val="2.598758590007458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61BF-664C-934E-528690FE433C}"/>
                </c:ext>
              </c:extLst>
            </c:dLbl>
            <c:dLbl>
              <c:idx val="4"/>
              <c:layout>
                <c:manualLayout>
                  <c:x val="1.62656895010913E-2"/>
                  <c:y val="3.9691586163008538E-2"/>
                </c:manualLayout>
              </c:layout>
              <c:spPr>
                <a:noFill/>
                <a:ln>
                  <a:noFill/>
                </a:ln>
                <a:effectLst/>
              </c:spPr>
              <c:txPr>
                <a:bodyPr rot="0" spcFirstLastPara="1" vertOverflow="ellipsis" vert="horz" wrap="square" lIns="38100" tIns="19050" rIns="38100" bIns="19050" anchor="ctr" anchorCtr="1">
                  <a:noAutofit/>
                </a:bodyPr>
                <a:lstStyle/>
                <a:p>
                  <a:pPr>
                    <a:defRPr sz="800" b="0" i="0" u="none" strike="noStrike" kern="1200" baseline="0">
                      <a:solidFill>
                        <a:schemeClr val="tx1"/>
                      </a:solidFill>
                      <a:latin typeface="Bookman Old Style" panose="02050604050505020204" pitchFamily="18" charset="0"/>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10965680531914655"/>
                      <c:h val="9.809101418652208E-2"/>
                    </c:manualLayout>
                  </c15:layout>
                </c:ext>
                <c:ext xmlns:c16="http://schemas.microsoft.com/office/drawing/2014/chart" uri="{C3380CC4-5D6E-409C-BE32-E72D297353CC}">
                  <c16:uniqueId val="{0000000A-61BF-664C-934E-528690FE433C}"/>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Bookman Old Style" panose="02050604050505020204" pitchFamily="18"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Sheet1!$B$27:$F$27</c:f>
              <c:numCache>
                <c:formatCode>General</c:formatCode>
                <c:ptCount val="5"/>
                <c:pt idx="0">
                  <c:v>2016</c:v>
                </c:pt>
                <c:pt idx="1">
                  <c:v>2017</c:v>
                </c:pt>
                <c:pt idx="2">
                  <c:v>2018</c:v>
                </c:pt>
                <c:pt idx="3">
                  <c:v>2019</c:v>
                </c:pt>
                <c:pt idx="4">
                  <c:v>2020</c:v>
                </c:pt>
              </c:numCache>
            </c:numRef>
          </c:cat>
          <c:val>
            <c:numRef>
              <c:f>Sheet1!$B$29:$F$29</c:f>
              <c:numCache>
                <c:formatCode>0.0%</c:formatCode>
                <c:ptCount val="5"/>
                <c:pt idx="0">
                  <c:v>0.109</c:v>
                </c:pt>
                <c:pt idx="1">
                  <c:v>3.9E-2</c:v>
                </c:pt>
                <c:pt idx="2">
                  <c:v>9.4E-2</c:v>
                </c:pt>
                <c:pt idx="3">
                  <c:v>0.104</c:v>
                </c:pt>
                <c:pt idx="4">
                  <c:v>0.10539999999999999</c:v>
                </c:pt>
              </c:numCache>
            </c:numRef>
          </c:val>
          <c:extLst>
            <c:ext xmlns:c16="http://schemas.microsoft.com/office/drawing/2014/chart" uri="{C3380CC4-5D6E-409C-BE32-E72D297353CC}">
              <c16:uniqueId val="{0000000B-61BF-664C-934E-528690FE433C}"/>
            </c:ext>
          </c:extLst>
        </c:ser>
        <c:ser>
          <c:idx val="2"/>
          <c:order val="2"/>
          <c:tx>
            <c:strRef>
              <c:f>Sheet1!$A$30</c:f>
              <c:strCache>
                <c:ptCount val="1"/>
                <c:pt idx="0">
                  <c:v>HII</c:v>
                </c:pt>
              </c:strCache>
            </c:strRef>
          </c:tx>
          <c:spPr>
            <a:solidFill>
              <a:schemeClr val="accent4">
                <a:lumMod val="75000"/>
              </a:schemeClr>
            </a:solidFill>
            <a:ln>
              <a:noFill/>
            </a:ln>
            <a:effectLst/>
          </c:spPr>
          <c:invertIfNegative val="0"/>
          <c:dLbls>
            <c:dLbl>
              <c:idx val="0"/>
              <c:layout>
                <c:manualLayout>
                  <c:x val="8.7285829675083169E-3"/>
                  <c:y val="3.203697079195021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61BF-664C-934E-528690FE433C}"/>
                </c:ext>
              </c:extLst>
            </c:dLbl>
            <c:dLbl>
              <c:idx val="1"/>
              <c:layout>
                <c:manualLayout>
                  <c:x val="0"/>
                  <c:y val="2.919757052892106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61BF-664C-934E-528690FE433C}"/>
                </c:ext>
              </c:extLst>
            </c:dLbl>
            <c:dLbl>
              <c:idx val="2"/>
              <c:layout>
                <c:manualLayout>
                  <c:x val="1.2691759874901162E-2"/>
                  <c:y val="1.814815467562674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D75-440C-BF8D-6CA451212590}"/>
                </c:ext>
              </c:extLst>
            </c:dLbl>
            <c:dLbl>
              <c:idx val="3"/>
              <c:layout>
                <c:manualLayout>
                  <c:x val="8.7285829675082284E-3"/>
                  <c:y val="3.203697079195021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61BF-664C-934E-528690FE433C}"/>
                </c:ext>
              </c:extLst>
            </c:dLbl>
            <c:dLbl>
              <c:idx val="4"/>
              <c:layout>
                <c:manualLayout>
                  <c:x val="9.1235765179457241E-3"/>
                  <c:y val="2.740752419634874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61BF-664C-934E-528690FE433C}"/>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Bookman Old Style" panose="02050604050505020204" pitchFamily="18"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Sheet1!$B$27:$F$27</c:f>
              <c:numCache>
                <c:formatCode>General</c:formatCode>
                <c:ptCount val="5"/>
                <c:pt idx="0">
                  <c:v>2016</c:v>
                </c:pt>
                <c:pt idx="1">
                  <c:v>2017</c:v>
                </c:pt>
                <c:pt idx="2">
                  <c:v>2018</c:v>
                </c:pt>
                <c:pt idx="3">
                  <c:v>2019</c:v>
                </c:pt>
                <c:pt idx="4">
                  <c:v>2020</c:v>
                </c:pt>
              </c:numCache>
            </c:numRef>
          </c:cat>
          <c:val>
            <c:numRef>
              <c:f>Sheet1!$B$30:$F$30</c:f>
              <c:numCache>
                <c:formatCode>0.0%</c:formatCode>
                <c:ptCount val="5"/>
                <c:pt idx="0">
                  <c:v>8.1000000000000003E-2</c:v>
                </c:pt>
                <c:pt idx="1">
                  <c:v>6.4000000000000001E-2</c:v>
                </c:pt>
                <c:pt idx="2">
                  <c:v>0.10199999999999999</c:v>
                </c:pt>
                <c:pt idx="3">
                  <c:v>6.2E-2</c:v>
                </c:pt>
                <c:pt idx="4">
                  <c:v>6.6000000000000003E-2</c:v>
                </c:pt>
              </c:numCache>
            </c:numRef>
          </c:val>
          <c:extLst>
            <c:ext xmlns:c16="http://schemas.microsoft.com/office/drawing/2014/chart" uri="{C3380CC4-5D6E-409C-BE32-E72D297353CC}">
              <c16:uniqueId val="{00000010-61BF-664C-934E-528690FE433C}"/>
            </c:ext>
          </c:extLst>
        </c:ser>
        <c:dLbls>
          <c:showLegendKey val="0"/>
          <c:showVal val="0"/>
          <c:showCatName val="0"/>
          <c:showSerName val="0"/>
          <c:showPercent val="0"/>
          <c:showBubbleSize val="0"/>
        </c:dLbls>
        <c:gapWidth val="100"/>
        <c:axId val="1701327743"/>
        <c:axId val="1701329375"/>
      </c:barChart>
      <c:catAx>
        <c:axId val="1701327743"/>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Bookman Old Style" panose="02050604050505020204" pitchFamily="18" charset="0"/>
                <a:ea typeface="+mn-ea"/>
                <a:cs typeface="+mn-cs"/>
              </a:defRPr>
            </a:pPr>
            <a:endParaRPr lang="en-US"/>
          </a:p>
        </c:txPr>
        <c:crossAx val="1701329375"/>
        <c:crosses val="autoZero"/>
        <c:auto val="1"/>
        <c:lblAlgn val="ctr"/>
        <c:lblOffset val="100"/>
        <c:noMultiLvlLbl val="0"/>
      </c:catAx>
      <c:valAx>
        <c:axId val="1701329375"/>
        <c:scaling>
          <c:orientation val="minMax"/>
        </c:scaling>
        <c:delete val="1"/>
        <c:axPos val="l"/>
        <c:numFmt formatCode="0.0%" sourceLinked="1"/>
        <c:majorTickMark val="none"/>
        <c:minorTickMark val="none"/>
        <c:tickLblPos val="nextTo"/>
        <c:crossAx val="1701327743"/>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Bookman Old Style" panose="02050604050505020204" pitchFamily="18"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6280787482781207E-2"/>
          <c:y val="0.11048060094403757"/>
          <c:w val="0.88566391198938577"/>
          <c:h val="0.66204633940482993"/>
        </c:manualLayout>
      </c:layout>
      <c:lineChart>
        <c:grouping val="standard"/>
        <c:varyColors val="0"/>
        <c:ser>
          <c:idx val="5"/>
          <c:order val="0"/>
          <c:marker>
            <c:symbol val="none"/>
          </c:marker>
          <c:cat>
            <c:numRef>
              <c:f>'Pane 1'!$A$37:$A$550</c:f>
              <c:numCache>
                <c:formatCode>m/yy</c:formatCode>
                <c:ptCount val="514"/>
                <c:pt idx="0">
                  <c:v>43416</c:v>
                </c:pt>
                <c:pt idx="1">
                  <c:v>43417</c:v>
                </c:pt>
                <c:pt idx="2">
                  <c:v>43418</c:v>
                </c:pt>
                <c:pt idx="3">
                  <c:v>43419</c:v>
                </c:pt>
                <c:pt idx="4">
                  <c:v>43420</c:v>
                </c:pt>
                <c:pt idx="5">
                  <c:v>43423</c:v>
                </c:pt>
                <c:pt idx="6">
                  <c:v>43424</c:v>
                </c:pt>
                <c:pt idx="7">
                  <c:v>43425</c:v>
                </c:pt>
                <c:pt idx="8">
                  <c:v>43427</c:v>
                </c:pt>
                <c:pt idx="9">
                  <c:v>43430</c:v>
                </c:pt>
                <c:pt idx="10">
                  <c:v>43431</c:v>
                </c:pt>
                <c:pt idx="11">
                  <c:v>43432</c:v>
                </c:pt>
                <c:pt idx="12">
                  <c:v>43433</c:v>
                </c:pt>
                <c:pt idx="13">
                  <c:v>43434</c:v>
                </c:pt>
                <c:pt idx="14">
                  <c:v>43437</c:v>
                </c:pt>
                <c:pt idx="15">
                  <c:v>43438</c:v>
                </c:pt>
                <c:pt idx="16">
                  <c:v>43440</c:v>
                </c:pt>
                <c:pt idx="17">
                  <c:v>43441</c:v>
                </c:pt>
                <c:pt idx="18">
                  <c:v>43444</c:v>
                </c:pt>
                <c:pt idx="19">
                  <c:v>43445</c:v>
                </c:pt>
                <c:pt idx="20">
                  <c:v>43446</c:v>
                </c:pt>
                <c:pt idx="21">
                  <c:v>43447</c:v>
                </c:pt>
                <c:pt idx="22">
                  <c:v>43448</c:v>
                </c:pt>
                <c:pt idx="23">
                  <c:v>43451</c:v>
                </c:pt>
                <c:pt idx="24">
                  <c:v>43452</c:v>
                </c:pt>
                <c:pt idx="25">
                  <c:v>43453</c:v>
                </c:pt>
                <c:pt idx="26">
                  <c:v>43454</c:v>
                </c:pt>
                <c:pt idx="27">
                  <c:v>43455</c:v>
                </c:pt>
                <c:pt idx="28">
                  <c:v>43458</c:v>
                </c:pt>
                <c:pt idx="29">
                  <c:v>43460</c:v>
                </c:pt>
                <c:pt idx="30">
                  <c:v>43461</c:v>
                </c:pt>
                <c:pt idx="31">
                  <c:v>43462</c:v>
                </c:pt>
                <c:pt idx="32">
                  <c:v>43465</c:v>
                </c:pt>
                <c:pt idx="33">
                  <c:v>43466</c:v>
                </c:pt>
                <c:pt idx="34">
                  <c:v>43467</c:v>
                </c:pt>
                <c:pt idx="35">
                  <c:v>43468</c:v>
                </c:pt>
                <c:pt idx="36">
                  <c:v>43469</c:v>
                </c:pt>
                <c:pt idx="37">
                  <c:v>43472</c:v>
                </c:pt>
                <c:pt idx="38">
                  <c:v>43473</c:v>
                </c:pt>
                <c:pt idx="39">
                  <c:v>43474</c:v>
                </c:pt>
                <c:pt idx="40">
                  <c:v>43475</c:v>
                </c:pt>
                <c:pt idx="41">
                  <c:v>43476</c:v>
                </c:pt>
                <c:pt idx="42">
                  <c:v>43479</c:v>
                </c:pt>
                <c:pt idx="43">
                  <c:v>43480</c:v>
                </c:pt>
                <c:pt idx="44">
                  <c:v>43481</c:v>
                </c:pt>
                <c:pt idx="45">
                  <c:v>43482</c:v>
                </c:pt>
                <c:pt idx="46">
                  <c:v>43483</c:v>
                </c:pt>
                <c:pt idx="47">
                  <c:v>43486</c:v>
                </c:pt>
                <c:pt idx="48">
                  <c:v>43487</c:v>
                </c:pt>
                <c:pt idx="49">
                  <c:v>43488</c:v>
                </c:pt>
                <c:pt idx="50">
                  <c:v>43489</c:v>
                </c:pt>
                <c:pt idx="51">
                  <c:v>43490</c:v>
                </c:pt>
                <c:pt idx="52">
                  <c:v>43493</c:v>
                </c:pt>
                <c:pt idx="53">
                  <c:v>43494</c:v>
                </c:pt>
                <c:pt idx="54">
                  <c:v>43495</c:v>
                </c:pt>
                <c:pt idx="55">
                  <c:v>43496</c:v>
                </c:pt>
                <c:pt idx="56">
                  <c:v>43497</c:v>
                </c:pt>
                <c:pt idx="57">
                  <c:v>43500</c:v>
                </c:pt>
                <c:pt idx="58">
                  <c:v>43501</c:v>
                </c:pt>
                <c:pt idx="59">
                  <c:v>43502</c:v>
                </c:pt>
                <c:pt idx="60">
                  <c:v>43503</c:v>
                </c:pt>
                <c:pt idx="61">
                  <c:v>43504</c:v>
                </c:pt>
                <c:pt idx="62">
                  <c:v>43507</c:v>
                </c:pt>
                <c:pt idx="63">
                  <c:v>43508</c:v>
                </c:pt>
                <c:pt idx="64">
                  <c:v>43509</c:v>
                </c:pt>
                <c:pt idx="65">
                  <c:v>43510</c:v>
                </c:pt>
                <c:pt idx="66">
                  <c:v>43511</c:v>
                </c:pt>
                <c:pt idx="67">
                  <c:v>43514</c:v>
                </c:pt>
                <c:pt idx="68">
                  <c:v>43515</c:v>
                </c:pt>
                <c:pt idx="69">
                  <c:v>43516</c:v>
                </c:pt>
                <c:pt idx="70">
                  <c:v>43517</c:v>
                </c:pt>
                <c:pt idx="71">
                  <c:v>43518</c:v>
                </c:pt>
                <c:pt idx="72">
                  <c:v>43521</c:v>
                </c:pt>
                <c:pt idx="73">
                  <c:v>43522</c:v>
                </c:pt>
                <c:pt idx="74">
                  <c:v>43523</c:v>
                </c:pt>
                <c:pt idx="75">
                  <c:v>43524</c:v>
                </c:pt>
                <c:pt idx="76">
                  <c:v>43525</c:v>
                </c:pt>
                <c:pt idx="77">
                  <c:v>43528</c:v>
                </c:pt>
                <c:pt idx="78">
                  <c:v>43529</c:v>
                </c:pt>
                <c:pt idx="79">
                  <c:v>43530</c:v>
                </c:pt>
                <c:pt idx="80">
                  <c:v>43531</c:v>
                </c:pt>
                <c:pt idx="81">
                  <c:v>43532</c:v>
                </c:pt>
                <c:pt idx="82">
                  <c:v>43535</c:v>
                </c:pt>
                <c:pt idx="83">
                  <c:v>43536</c:v>
                </c:pt>
                <c:pt idx="84">
                  <c:v>43537</c:v>
                </c:pt>
                <c:pt idx="85">
                  <c:v>43538</c:v>
                </c:pt>
                <c:pt idx="86">
                  <c:v>43539</c:v>
                </c:pt>
                <c:pt idx="87">
                  <c:v>43542</c:v>
                </c:pt>
                <c:pt idx="88">
                  <c:v>43543</c:v>
                </c:pt>
                <c:pt idx="89">
                  <c:v>43544</c:v>
                </c:pt>
                <c:pt idx="90">
                  <c:v>43545</c:v>
                </c:pt>
                <c:pt idx="91">
                  <c:v>43546</c:v>
                </c:pt>
                <c:pt idx="92">
                  <c:v>43549</c:v>
                </c:pt>
                <c:pt idx="93">
                  <c:v>43550</c:v>
                </c:pt>
                <c:pt idx="94">
                  <c:v>43551</c:v>
                </c:pt>
                <c:pt idx="95">
                  <c:v>43552</c:v>
                </c:pt>
                <c:pt idx="96">
                  <c:v>43553</c:v>
                </c:pt>
                <c:pt idx="97">
                  <c:v>43556</c:v>
                </c:pt>
                <c:pt idx="98">
                  <c:v>43557</c:v>
                </c:pt>
                <c:pt idx="99">
                  <c:v>43558</c:v>
                </c:pt>
                <c:pt idx="100">
                  <c:v>43559</c:v>
                </c:pt>
                <c:pt idx="101">
                  <c:v>43560</c:v>
                </c:pt>
                <c:pt idx="102">
                  <c:v>43563</c:v>
                </c:pt>
                <c:pt idx="103">
                  <c:v>43564</c:v>
                </c:pt>
                <c:pt idx="104">
                  <c:v>43565</c:v>
                </c:pt>
                <c:pt idx="105">
                  <c:v>43566</c:v>
                </c:pt>
                <c:pt idx="106">
                  <c:v>43567</c:v>
                </c:pt>
                <c:pt idx="107">
                  <c:v>43570</c:v>
                </c:pt>
                <c:pt idx="108">
                  <c:v>43571</c:v>
                </c:pt>
                <c:pt idx="109">
                  <c:v>43572</c:v>
                </c:pt>
                <c:pt idx="110">
                  <c:v>43573</c:v>
                </c:pt>
                <c:pt idx="111">
                  <c:v>43574</c:v>
                </c:pt>
                <c:pt idx="112">
                  <c:v>43577</c:v>
                </c:pt>
                <c:pt idx="113">
                  <c:v>43578</c:v>
                </c:pt>
                <c:pt idx="114">
                  <c:v>43579</c:v>
                </c:pt>
                <c:pt idx="115">
                  <c:v>43580</c:v>
                </c:pt>
                <c:pt idx="116">
                  <c:v>43581</c:v>
                </c:pt>
                <c:pt idx="117">
                  <c:v>43584</c:v>
                </c:pt>
                <c:pt idx="118">
                  <c:v>43585</c:v>
                </c:pt>
                <c:pt idx="119">
                  <c:v>43586</c:v>
                </c:pt>
                <c:pt idx="120">
                  <c:v>43587</c:v>
                </c:pt>
                <c:pt idx="121">
                  <c:v>43588</c:v>
                </c:pt>
                <c:pt idx="122">
                  <c:v>43591</c:v>
                </c:pt>
                <c:pt idx="123">
                  <c:v>43592</c:v>
                </c:pt>
                <c:pt idx="124">
                  <c:v>43593</c:v>
                </c:pt>
                <c:pt idx="125">
                  <c:v>43594</c:v>
                </c:pt>
                <c:pt idx="126">
                  <c:v>43595</c:v>
                </c:pt>
                <c:pt idx="127">
                  <c:v>43598</c:v>
                </c:pt>
                <c:pt idx="128">
                  <c:v>43599</c:v>
                </c:pt>
                <c:pt idx="129">
                  <c:v>43600</c:v>
                </c:pt>
                <c:pt idx="130">
                  <c:v>43601</c:v>
                </c:pt>
                <c:pt idx="131">
                  <c:v>43602</c:v>
                </c:pt>
                <c:pt idx="132">
                  <c:v>43605</c:v>
                </c:pt>
                <c:pt idx="133">
                  <c:v>43606</c:v>
                </c:pt>
                <c:pt idx="134">
                  <c:v>43607</c:v>
                </c:pt>
                <c:pt idx="135">
                  <c:v>43608</c:v>
                </c:pt>
                <c:pt idx="136">
                  <c:v>43609</c:v>
                </c:pt>
                <c:pt idx="137">
                  <c:v>43612</c:v>
                </c:pt>
                <c:pt idx="138">
                  <c:v>43613</c:v>
                </c:pt>
                <c:pt idx="139">
                  <c:v>43614</c:v>
                </c:pt>
                <c:pt idx="140">
                  <c:v>43615</c:v>
                </c:pt>
                <c:pt idx="141">
                  <c:v>43616</c:v>
                </c:pt>
                <c:pt idx="142">
                  <c:v>43619</c:v>
                </c:pt>
                <c:pt idx="143">
                  <c:v>43620</c:v>
                </c:pt>
                <c:pt idx="144">
                  <c:v>43621</c:v>
                </c:pt>
                <c:pt idx="145">
                  <c:v>43622</c:v>
                </c:pt>
                <c:pt idx="146">
                  <c:v>43623</c:v>
                </c:pt>
                <c:pt idx="147">
                  <c:v>43626</c:v>
                </c:pt>
                <c:pt idx="148">
                  <c:v>43627</c:v>
                </c:pt>
                <c:pt idx="149">
                  <c:v>43628</c:v>
                </c:pt>
                <c:pt idx="150">
                  <c:v>43629</c:v>
                </c:pt>
                <c:pt idx="151">
                  <c:v>43630</c:v>
                </c:pt>
                <c:pt idx="152">
                  <c:v>43633</c:v>
                </c:pt>
                <c:pt idx="153">
                  <c:v>43634</c:v>
                </c:pt>
                <c:pt idx="154">
                  <c:v>43635</c:v>
                </c:pt>
                <c:pt idx="155">
                  <c:v>43636</c:v>
                </c:pt>
                <c:pt idx="156">
                  <c:v>43637</c:v>
                </c:pt>
                <c:pt idx="157">
                  <c:v>43640</c:v>
                </c:pt>
                <c:pt idx="158">
                  <c:v>43641</c:v>
                </c:pt>
                <c:pt idx="159">
                  <c:v>43642</c:v>
                </c:pt>
                <c:pt idx="160">
                  <c:v>43643</c:v>
                </c:pt>
                <c:pt idx="161">
                  <c:v>43644</c:v>
                </c:pt>
                <c:pt idx="162">
                  <c:v>43647</c:v>
                </c:pt>
                <c:pt idx="163">
                  <c:v>43648</c:v>
                </c:pt>
                <c:pt idx="164">
                  <c:v>43649</c:v>
                </c:pt>
                <c:pt idx="165">
                  <c:v>43650</c:v>
                </c:pt>
                <c:pt idx="166">
                  <c:v>43651</c:v>
                </c:pt>
                <c:pt idx="167">
                  <c:v>43654</c:v>
                </c:pt>
                <c:pt idx="168">
                  <c:v>43655</c:v>
                </c:pt>
                <c:pt idx="169">
                  <c:v>43656</c:v>
                </c:pt>
                <c:pt idx="170">
                  <c:v>43657</c:v>
                </c:pt>
                <c:pt idx="171">
                  <c:v>43658</c:v>
                </c:pt>
                <c:pt idx="172">
                  <c:v>43661</c:v>
                </c:pt>
                <c:pt idx="173">
                  <c:v>43662</c:v>
                </c:pt>
                <c:pt idx="174">
                  <c:v>43663</c:v>
                </c:pt>
                <c:pt idx="175">
                  <c:v>43664</c:v>
                </c:pt>
                <c:pt idx="176">
                  <c:v>43665</c:v>
                </c:pt>
                <c:pt idx="177">
                  <c:v>43668</c:v>
                </c:pt>
                <c:pt idx="178">
                  <c:v>43669</c:v>
                </c:pt>
                <c:pt idx="179">
                  <c:v>43670</c:v>
                </c:pt>
                <c:pt idx="180">
                  <c:v>43671</c:v>
                </c:pt>
                <c:pt idx="181">
                  <c:v>43672</c:v>
                </c:pt>
                <c:pt idx="182">
                  <c:v>43675</c:v>
                </c:pt>
                <c:pt idx="183">
                  <c:v>43676</c:v>
                </c:pt>
                <c:pt idx="184">
                  <c:v>43677</c:v>
                </c:pt>
                <c:pt idx="185">
                  <c:v>43678</c:v>
                </c:pt>
                <c:pt idx="186">
                  <c:v>43679</c:v>
                </c:pt>
                <c:pt idx="187">
                  <c:v>43682</c:v>
                </c:pt>
                <c:pt idx="188">
                  <c:v>43683</c:v>
                </c:pt>
                <c:pt idx="189">
                  <c:v>43684</c:v>
                </c:pt>
                <c:pt idx="190">
                  <c:v>43685</c:v>
                </c:pt>
                <c:pt idx="191">
                  <c:v>43686</c:v>
                </c:pt>
                <c:pt idx="192">
                  <c:v>43689</c:v>
                </c:pt>
                <c:pt idx="193">
                  <c:v>43690</c:v>
                </c:pt>
                <c:pt idx="194">
                  <c:v>43691</c:v>
                </c:pt>
                <c:pt idx="195">
                  <c:v>43692</c:v>
                </c:pt>
                <c:pt idx="196">
                  <c:v>43693</c:v>
                </c:pt>
                <c:pt idx="197">
                  <c:v>43696</c:v>
                </c:pt>
                <c:pt idx="198">
                  <c:v>43697</c:v>
                </c:pt>
                <c:pt idx="199">
                  <c:v>43698</c:v>
                </c:pt>
                <c:pt idx="200">
                  <c:v>43699</c:v>
                </c:pt>
                <c:pt idx="201">
                  <c:v>43700</c:v>
                </c:pt>
                <c:pt idx="202">
                  <c:v>43703</c:v>
                </c:pt>
                <c:pt idx="203">
                  <c:v>43704</c:v>
                </c:pt>
                <c:pt idx="204">
                  <c:v>43705</c:v>
                </c:pt>
                <c:pt idx="205">
                  <c:v>43706</c:v>
                </c:pt>
                <c:pt idx="206">
                  <c:v>43707</c:v>
                </c:pt>
                <c:pt idx="207">
                  <c:v>43710</c:v>
                </c:pt>
                <c:pt idx="208">
                  <c:v>43711</c:v>
                </c:pt>
                <c:pt idx="209">
                  <c:v>43712</c:v>
                </c:pt>
                <c:pt idx="210">
                  <c:v>43713</c:v>
                </c:pt>
                <c:pt idx="211">
                  <c:v>43714</c:v>
                </c:pt>
                <c:pt idx="212">
                  <c:v>43717</c:v>
                </c:pt>
                <c:pt idx="213">
                  <c:v>43718</c:v>
                </c:pt>
                <c:pt idx="214">
                  <c:v>43719</c:v>
                </c:pt>
                <c:pt idx="215">
                  <c:v>43720</c:v>
                </c:pt>
                <c:pt idx="216">
                  <c:v>43721</c:v>
                </c:pt>
                <c:pt idx="217">
                  <c:v>43724</c:v>
                </c:pt>
                <c:pt idx="218">
                  <c:v>43725</c:v>
                </c:pt>
                <c:pt idx="219">
                  <c:v>43726</c:v>
                </c:pt>
                <c:pt idx="220">
                  <c:v>43727</c:v>
                </c:pt>
                <c:pt idx="221">
                  <c:v>43728</c:v>
                </c:pt>
                <c:pt idx="222">
                  <c:v>43731</c:v>
                </c:pt>
                <c:pt idx="223">
                  <c:v>43732</c:v>
                </c:pt>
                <c:pt idx="224">
                  <c:v>43733</c:v>
                </c:pt>
                <c:pt idx="225">
                  <c:v>43734</c:v>
                </c:pt>
                <c:pt idx="226">
                  <c:v>43735</c:v>
                </c:pt>
                <c:pt idx="227">
                  <c:v>43738</c:v>
                </c:pt>
                <c:pt idx="228">
                  <c:v>43739</c:v>
                </c:pt>
                <c:pt idx="229">
                  <c:v>43740</c:v>
                </c:pt>
                <c:pt idx="230">
                  <c:v>43741</c:v>
                </c:pt>
                <c:pt idx="231">
                  <c:v>43742</c:v>
                </c:pt>
                <c:pt idx="232">
                  <c:v>43745</c:v>
                </c:pt>
                <c:pt idx="233">
                  <c:v>43746</c:v>
                </c:pt>
                <c:pt idx="234">
                  <c:v>43747</c:v>
                </c:pt>
                <c:pt idx="235">
                  <c:v>43748</c:v>
                </c:pt>
                <c:pt idx="236">
                  <c:v>43749</c:v>
                </c:pt>
                <c:pt idx="237">
                  <c:v>43752</c:v>
                </c:pt>
                <c:pt idx="238">
                  <c:v>43753</c:v>
                </c:pt>
                <c:pt idx="239">
                  <c:v>43754</c:v>
                </c:pt>
                <c:pt idx="240">
                  <c:v>43755</c:v>
                </c:pt>
                <c:pt idx="241">
                  <c:v>43756</c:v>
                </c:pt>
                <c:pt idx="242">
                  <c:v>43759</c:v>
                </c:pt>
                <c:pt idx="243">
                  <c:v>43760</c:v>
                </c:pt>
                <c:pt idx="244">
                  <c:v>43761</c:v>
                </c:pt>
                <c:pt idx="245">
                  <c:v>43762</c:v>
                </c:pt>
                <c:pt idx="246">
                  <c:v>43763</c:v>
                </c:pt>
                <c:pt idx="247">
                  <c:v>43766</c:v>
                </c:pt>
                <c:pt idx="248">
                  <c:v>43767</c:v>
                </c:pt>
                <c:pt idx="249">
                  <c:v>43768</c:v>
                </c:pt>
                <c:pt idx="250">
                  <c:v>43769</c:v>
                </c:pt>
                <c:pt idx="251">
                  <c:v>43770</c:v>
                </c:pt>
                <c:pt idx="252">
                  <c:v>43773</c:v>
                </c:pt>
                <c:pt idx="253">
                  <c:v>43774</c:v>
                </c:pt>
                <c:pt idx="254">
                  <c:v>43775</c:v>
                </c:pt>
                <c:pt idx="255">
                  <c:v>43776</c:v>
                </c:pt>
                <c:pt idx="256">
                  <c:v>43777</c:v>
                </c:pt>
                <c:pt idx="257">
                  <c:v>43780</c:v>
                </c:pt>
                <c:pt idx="258">
                  <c:v>43781</c:v>
                </c:pt>
                <c:pt idx="259">
                  <c:v>43782</c:v>
                </c:pt>
                <c:pt idx="260">
                  <c:v>43783</c:v>
                </c:pt>
                <c:pt idx="261">
                  <c:v>43784</c:v>
                </c:pt>
                <c:pt idx="262">
                  <c:v>43787</c:v>
                </c:pt>
                <c:pt idx="263">
                  <c:v>43788</c:v>
                </c:pt>
                <c:pt idx="264">
                  <c:v>43789</c:v>
                </c:pt>
                <c:pt idx="265">
                  <c:v>43790</c:v>
                </c:pt>
                <c:pt idx="266">
                  <c:v>43791</c:v>
                </c:pt>
                <c:pt idx="267">
                  <c:v>43794</c:v>
                </c:pt>
                <c:pt idx="268">
                  <c:v>43795</c:v>
                </c:pt>
                <c:pt idx="269">
                  <c:v>43796</c:v>
                </c:pt>
                <c:pt idx="270">
                  <c:v>43797</c:v>
                </c:pt>
                <c:pt idx="271">
                  <c:v>43798</c:v>
                </c:pt>
                <c:pt idx="272">
                  <c:v>43801</c:v>
                </c:pt>
                <c:pt idx="273">
                  <c:v>43802</c:v>
                </c:pt>
                <c:pt idx="274">
                  <c:v>43803</c:v>
                </c:pt>
                <c:pt idx="275">
                  <c:v>43804</c:v>
                </c:pt>
                <c:pt idx="276">
                  <c:v>43805</c:v>
                </c:pt>
                <c:pt idx="277">
                  <c:v>43808</c:v>
                </c:pt>
                <c:pt idx="278">
                  <c:v>43809</c:v>
                </c:pt>
                <c:pt idx="279">
                  <c:v>43810</c:v>
                </c:pt>
                <c:pt idx="280">
                  <c:v>43811</c:v>
                </c:pt>
                <c:pt idx="281">
                  <c:v>43812</c:v>
                </c:pt>
                <c:pt idx="282">
                  <c:v>43815</c:v>
                </c:pt>
                <c:pt idx="283">
                  <c:v>43816</c:v>
                </c:pt>
                <c:pt idx="284">
                  <c:v>43817</c:v>
                </c:pt>
                <c:pt idx="285">
                  <c:v>43818</c:v>
                </c:pt>
                <c:pt idx="286">
                  <c:v>43819</c:v>
                </c:pt>
                <c:pt idx="287">
                  <c:v>43822</c:v>
                </c:pt>
                <c:pt idx="288">
                  <c:v>43823</c:v>
                </c:pt>
                <c:pt idx="289">
                  <c:v>43824</c:v>
                </c:pt>
                <c:pt idx="290">
                  <c:v>43825</c:v>
                </c:pt>
                <c:pt idx="291">
                  <c:v>43826</c:v>
                </c:pt>
                <c:pt idx="292">
                  <c:v>43829</c:v>
                </c:pt>
                <c:pt idx="293">
                  <c:v>43830</c:v>
                </c:pt>
                <c:pt idx="294">
                  <c:v>43832</c:v>
                </c:pt>
                <c:pt idx="295">
                  <c:v>43833</c:v>
                </c:pt>
                <c:pt idx="296">
                  <c:v>43836</c:v>
                </c:pt>
                <c:pt idx="297">
                  <c:v>43837</c:v>
                </c:pt>
                <c:pt idx="298">
                  <c:v>43838</c:v>
                </c:pt>
                <c:pt idx="299">
                  <c:v>43839</c:v>
                </c:pt>
                <c:pt idx="300">
                  <c:v>43840</c:v>
                </c:pt>
                <c:pt idx="301">
                  <c:v>43843</c:v>
                </c:pt>
                <c:pt idx="302">
                  <c:v>43844</c:v>
                </c:pt>
                <c:pt idx="303">
                  <c:v>43845</c:v>
                </c:pt>
                <c:pt idx="304">
                  <c:v>43846</c:v>
                </c:pt>
                <c:pt idx="305">
                  <c:v>43847</c:v>
                </c:pt>
                <c:pt idx="306">
                  <c:v>43851</c:v>
                </c:pt>
                <c:pt idx="307">
                  <c:v>43852</c:v>
                </c:pt>
                <c:pt idx="308">
                  <c:v>43853</c:v>
                </c:pt>
                <c:pt idx="309">
                  <c:v>43854</c:v>
                </c:pt>
                <c:pt idx="310">
                  <c:v>43857</c:v>
                </c:pt>
                <c:pt idx="311">
                  <c:v>43858</c:v>
                </c:pt>
                <c:pt idx="312">
                  <c:v>43859</c:v>
                </c:pt>
                <c:pt idx="313">
                  <c:v>43860</c:v>
                </c:pt>
                <c:pt idx="314">
                  <c:v>43861</c:v>
                </c:pt>
                <c:pt idx="315">
                  <c:v>43864</c:v>
                </c:pt>
                <c:pt idx="316">
                  <c:v>43865</c:v>
                </c:pt>
                <c:pt idx="317">
                  <c:v>43866</c:v>
                </c:pt>
                <c:pt idx="318">
                  <c:v>43867</c:v>
                </c:pt>
                <c:pt idx="319">
                  <c:v>43868</c:v>
                </c:pt>
                <c:pt idx="320">
                  <c:v>43871</c:v>
                </c:pt>
                <c:pt idx="321">
                  <c:v>43872</c:v>
                </c:pt>
                <c:pt idx="322">
                  <c:v>43873</c:v>
                </c:pt>
                <c:pt idx="323">
                  <c:v>43874</c:v>
                </c:pt>
                <c:pt idx="324">
                  <c:v>43875</c:v>
                </c:pt>
                <c:pt idx="325">
                  <c:v>43879</c:v>
                </c:pt>
                <c:pt idx="326">
                  <c:v>43880</c:v>
                </c:pt>
                <c:pt idx="327">
                  <c:v>43881</c:v>
                </c:pt>
                <c:pt idx="328">
                  <c:v>43882</c:v>
                </c:pt>
                <c:pt idx="329">
                  <c:v>43885</c:v>
                </c:pt>
                <c:pt idx="330">
                  <c:v>43886</c:v>
                </c:pt>
                <c:pt idx="331">
                  <c:v>43887</c:v>
                </c:pt>
                <c:pt idx="332">
                  <c:v>43888</c:v>
                </c:pt>
                <c:pt idx="333">
                  <c:v>43889</c:v>
                </c:pt>
                <c:pt idx="334">
                  <c:v>43892</c:v>
                </c:pt>
                <c:pt idx="335">
                  <c:v>43893</c:v>
                </c:pt>
                <c:pt idx="336">
                  <c:v>43894</c:v>
                </c:pt>
                <c:pt idx="337">
                  <c:v>43895</c:v>
                </c:pt>
                <c:pt idx="338">
                  <c:v>43896</c:v>
                </c:pt>
                <c:pt idx="339">
                  <c:v>43899</c:v>
                </c:pt>
                <c:pt idx="340">
                  <c:v>43900</c:v>
                </c:pt>
                <c:pt idx="341">
                  <c:v>43901</c:v>
                </c:pt>
                <c:pt idx="342">
                  <c:v>43902</c:v>
                </c:pt>
                <c:pt idx="343">
                  <c:v>43903</c:v>
                </c:pt>
                <c:pt idx="344">
                  <c:v>43906</c:v>
                </c:pt>
                <c:pt idx="345">
                  <c:v>43907</c:v>
                </c:pt>
                <c:pt idx="346">
                  <c:v>43908</c:v>
                </c:pt>
                <c:pt idx="347">
                  <c:v>43909</c:v>
                </c:pt>
                <c:pt idx="348">
                  <c:v>43910</c:v>
                </c:pt>
                <c:pt idx="349">
                  <c:v>43913</c:v>
                </c:pt>
                <c:pt idx="350">
                  <c:v>43914</c:v>
                </c:pt>
                <c:pt idx="351">
                  <c:v>43915</c:v>
                </c:pt>
                <c:pt idx="352">
                  <c:v>43916</c:v>
                </c:pt>
                <c:pt idx="353">
                  <c:v>43917</c:v>
                </c:pt>
                <c:pt idx="354">
                  <c:v>43920</c:v>
                </c:pt>
                <c:pt idx="355">
                  <c:v>43921</c:v>
                </c:pt>
                <c:pt idx="356">
                  <c:v>43922</c:v>
                </c:pt>
                <c:pt idx="357">
                  <c:v>43923</c:v>
                </c:pt>
                <c:pt idx="358">
                  <c:v>43924</c:v>
                </c:pt>
                <c:pt idx="359">
                  <c:v>43927</c:v>
                </c:pt>
                <c:pt idx="360">
                  <c:v>43928</c:v>
                </c:pt>
                <c:pt idx="361">
                  <c:v>43929</c:v>
                </c:pt>
                <c:pt idx="362">
                  <c:v>43930</c:v>
                </c:pt>
                <c:pt idx="363">
                  <c:v>43934</c:v>
                </c:pt>
                <c:pt idx="364">
                  <c:v>43935</c:v>
                </c:pt>
                <c:pt idx="365">
                  <c:v>43936</c:v>
                </c:pt>
                <c:pt idx="366">
                  <c:v>43937</c:v>
                </c:pt>
                <c:pt idx="367">
                  <c:v>43938</c:v>
                </c:pt>
                <c:pt idx="368">
                  <c:v>43941</c:v>
                </c:pt>
                <c:pt idx="369">
                  <c:v>43942</c:v>
                </c:pt>
                <c:pt idx="370">
                  <c:v>43943</c:v>
                </c:pt>
                <c:pt idx="371">
                  <c:v>43944</c:v>
                </c:pt>
                <c:pt idx="372">
                  <c:v>43945</c:v>
                </c:pt>
                <c:pt idx="373">
                  <c:v>43948</c:v>
                </c:pt>
                <c:pt idx="374">
                  <c:v>43949</c:v>
                </c:pt>
                <c:pt idx="375">
                  <c:v>43950</c:v>
                </c:pt>
                <c:pt idx="376">
                  <c:v>43951</c:v>
                </c:pt>
                <c:pt idx="377">
                  <c:v>43952</c:v>
                </c:pt>
                <c:pt idx="378">
                  <c:v>43955</c:v>
                </c:pt>
                <c:pt idx="379">
                  <c:v>43956</c:v>
                </c:pt>
                <c:pt idx="380">
                  <c:v>43957</c:v>
                </c:pt>
                <c:pt idx="381">
                  <c:v>43958</c:v>
                </c:pt>
                <c:pt idx="382">
                  <c:v>43959</c:v>
                </c:pt>
                <c:pt idx="383">
                  <c:v>43962</c:v>
                </c:pt>
                <c:pt idx="384">
                  <c:v>43963</c:v>
                </c:pt>
                <c:pt idx="385">
                  <c:v>43964</c:v>
                </c:pt>
                <c:pt idx="386">
                  <c:v>43965</c:v>
                </c:pt>
                <c:pt idx="387">
                  <c:v>43966</c:v>
                </c:pt>
                <c:pt idx="388">
                  <c:v>43969</c:v>
                </c:pt>
                <c:pt idx="389">
                  <c:v>43970</c:v>
                </c:pt>
                <c:pt idx="390">
                  <c:v>43971</c:v>
                </c:pt>
                <c:pt idx="391">
                  <c:v>43972</c:v>
                </c:pt>
                <c:pt idx="392">
                  <c:v>43973</c:v>
                </c:pt>
                <c:pt idx="393">
                  <c:v>43977</c:v>
                </c:pt>
                <c:pt idx="394">
                  <c:v>43978</c:v>
                </c:pt>
                <c:pt idx="395">
                  <c:v>43979</c:v>
                </c:pt>
                <c:pt idx="396">
                  <c:v>43980</c:v>
                </c:pt>
                <c:pt idx="397">
                  <c:v>43983</c:v>
                </c:pt>
                <c:pt idx="398">
                  <c:v>43984</c:v>
                </c:pt>
                <c:pt idx="399">
                  <c:v>43985</c:v>
                </c:pt>
                <c:pt idx="400">
                  <c:v>43986</c:v>
                </c:pt>
                <c:pt idx="401">
                  <c:v>43987</c:v>
                </c:pt>
                <c:pt idx="402">
                  <c:v>43990</c:v>
                </c:pt>
                <c:pt idx="403">
                  <c:v>43991</c:v>
                </c:pt>
                <c:pt idx="404">
                  <c:v>43992</c:v>
                </c:pt>
                <c:pt idx="405">
                  <c:v>43993</c:v>
                </c:pt>
                <c:pt idx="406">
                  <c:v>43994</c:v>
                </c:pt>
                <c:pt idx="407">
                  <c:v>43997</c:v>
                </c:pt>
                <c:pt idx="408">
                  <c:v>43998</c:v>
                </c:pt>
                <c:pt idx="409">
                  <c:v>43999</c:v>
                </c:pt>
                <c:pt idx="410">
                  <c:v>44000</c:v>
                </c:pt>
                <c:pt idx="411">
                  <c:v>44001</c:v>
                </c:pt>
                <c:pt idx="412">
                  <c:v>44004</c:v>
                </c:pt>
                <c:pt idx="413">
                  <c:v>44005</c:v>
                </c:pt>
                <c:pt idx="414">
                  <c:v>44006</c:v>
                </c:pt>
                <c:pt idx="415">
                  <c:v>44007</c:v>
                </c:pt>
                <c:pt idx="416">
                  <c:v>44008</c:v>
                </c:pt>
                <c:pt idx="417">
                  <c:v>44011</c:v>
                </c:pt>
                <c:pt idx="418">
                  <c:v>44012</c:v>
                </c:pt>
                <c:pt idx="419">
                  <c:v>44013</c:v>
                </c:pt>
                <c:pt idx="420">
                  <c:v>44014</c:v>
                </c:pt>
                <c:pt idx="421">
                  <c:v>44018</c:v>
                </c:pt>
                <c:pt idx="422">
                  <c:v>44019</c:v>
                </c:pt>
                <c:pt idx="423">
                  <c:v>44020</c:v>
                </c:pt>
                <c:pt idx="424">
                  <c:v>44021</c:v>
                </c:pt>
                <c:pt idx="425">
                  <c:v>44022</c:v>
                </c:pt>
                <c:pt idx="426">
                  <c:v>44025</c:v>
                </c:pt>
                <c:pt idx="427">
                  <c:v>44026</c:v>
                </c:pt>
                <c:pt idx="428">
                  <c:v>44027</c:v>
                </c:pt>
                <c:pt idx="429">
                  <c:v>44028</c:v>
                </c:pt>
                <c:pt idx="430">
                  <c:v>44029</c:v>
                </c:pt>
                <c:pt idx="431">
                  <c:v>44032</c:v>
                </c:pt>
                <c:pt idx="432">
                  <c:v>44033</c:v>
                </c:pt>
                <c:pt idx="433">
                  <c:v>44034</c:v>
                </c:pt>
                <c:pt idx="434">
                  <c:v>44035</c:v>
                </c:pt>
                <c:pt idx="435">
                  <c:v>44036</c:v>
                </c:pt>
                <c:pt idx="436">
                  <c:v>44039</c:v>
                </c:pt>
                <c:pt idx="437">
                  <c:v>44040</c:v>
                </c:pt>
                <c:pt idx="438">
                  <c:v>44041</c:v>
                </c:pt>
                <c:pt idx="439">
                  <c:v>44042</c:v>
                </c:pt>
                <c:pt idx="440">
                  <c:v>44043</c:v>
                </c:pt>
                <c:pt idx="441">
                  <c:v>44046</c:v>
                </c:pt>
                <c:pt idx="442">
                  <c:v>44047</c:v>
                </c:pt>
                <c:pt idx="443">
                  <c:v>44048</c:v>
                </c:pt>
                <c:pt idx="444">
                  <c:v>44049</c:v>
                </c:pt>
                <c:pt idx="445">
                  <c:v>44050</c:v>
                </c:pt>
                <c:pt idx="446">
                  <c:v>44053</c:v>
                </c:pt>
                <c:pt idx="447">
                  <c:v>44054</c:v>
                </c:pt>
                <c:pt idx="448">
                  <c:v>44055</c:v>
                </c:pt>
                <c:pt idx="449">
                  <c:v>44056</c:v>
                </c:pt>
                <c:pt idx="450">
                  <c:v>44057</c:v>
                </c:pt>
                <c:pt idx="451">
                  <c:v>44060</c:v>
                </c:pt>
                <c:pt idx="452">
                  <c:v>44061</c:v>
                </c:pt>
                <c:pt idx="453">
                  <c:v>44062</c:v>
                </c:pt>
                <c:pt idx="454">
                  <c:v>44063</c:v>
                </c:pt>
                <c:pt idx="455">
                  <c:v>44064</c:v>
                </c:pt>
                <c:pt idx="456">
                  <c:v>44067</c:v>
                </c:pt>
                <c:pt idx="457">
                  <c:v>44068</c:v>
                </c:pt>
                <c:pt idx="458">
                  <c:v>44069</c:v>
                </c:pt>
                <c:pt idx="459">
                  <c:v>44070</c:v>
                </c:pt>
                <c:pt idx="460">
                  <c:v>44071</c:v>
                </c:pt>
                <c:pt idx="461">
                  <c:v>44074</c:v>
                </c:pt>
                <c:pt idx="462">
                  <c:v>44075</c:v>
                </c:pt>
                <c:pt idx="463">
                  <c:v>44076</c:v>
                </c:pt>
                <c:pt idx="464">
                  <c:v>44077</c:v>
                </c:pt>
                <c:pt idx="465">
                  <c:v>44078</c:v>
                </c:pt>
                <c:pt idx="466">
                  <c:v>44082</c:v>
                </c:pt>
                <c:pt idx="467">
                  <c:v>44083</c:v>
                </c:pt>
                <c:pt idx="468">
                  <c:v>44084</c:v>
                </c:pt>
                <c:pt idx="469">
                  <c:v>44085</c:v>
                </c:pt>
                <c:pt idx="470">
                  <c:v>44088</c:v>
                </c:pt>
                <c:pt idx="471">
                  <c:v>44089</c:v>
                </c:pt>
                <c:pt idx="472">
                  <c:v>44090</c:v>
                </c:pt>
                <c:pt idx="473">
                  <c:v>44091</c:v>
                </c:pt>
                <c:pt idx="474">
                  <c:v>44092</c:v>
                </c:pt>
                <c:pt idx="475">
                  <c:v>44095</c:v>
                </c:pt>
                <c:pt idx="476">
                  <c:v>44096</c:v>
                </c:pt>
                <c:pt idx="477">
                  <c:v>44097</c:v>
                </c:pt>
                <c:pt idx="478">
                  <c:v>44098</c:v>
                </c:pt>
                <c:pt idx="479">
                  <c:v>44099</c:v>
                </c:pt>
                <c:pt idx="480">
                  <c:v>44102</c:v>
                </c:pt>
                <c:pt idx="481">
                  <c:v>44103</c:v>
                </c:pt>
                <c:pt idx="482">
                  <c:v>44104</c:v>
                </c:pt>
                <c:pt idx="483">
                  <c:v>44105</c:v>
                </c:pt>
                <c:pt idx="484">
                  <c:v>44106</c:v>
                </c:pt>
                <c:pt idx="485">
                  <c:v>44109</c:v>
                </c:pt>
                <c:pt idx="486">
                  <c:v>44110</c:v>
                </c:pt>
                <c:pt idx="487">
                  <c:v>44111</c:v>
                </c:pt>
                <c:pt idx="488">
                  <c:v>44112</c:v>
                </c:pt>
                <c:pt idx="489">
                  <c:v>44113</c:v>
                </c:pt>
                <c:pt idx="490">
                  <c:v>44116</c:v>
                </c:pt>
                <c:pt idx="491">
                  <c:v>44117</c:v>
                </c:pt>
                <c:pt idx="492">
                  <c:v>44118</c:v>
                </c:pt>
                <c:pt idx="493">
                  <c:v>44119</c:v>
                </c:pt>
                <c:pt idx="494">
                  <c:v>44120</c:v>
                </c:pt>
                <c:pt idx="495">
                  <c:v>44123</c:v>
                </c:pt>
                <c:pt idx="496">
                  <c:v>44124</c:v>
                </c:pt>
                <c:pt idx="497">
                  <c:v>44125</c:v>
                </c:pt>
                <c:pt idx="498">
                  <c:v>44126</c:v>
                </c:pt>
                <c:pt idx="499">
                  <c:v>44127</c:v>
                </c:pt>
                <c:pt idx="500">
                  <c:v>44130</c:v>
                </c:pt>
                <c:pt idx="501">
                  <c:v>44131</c:v>
                </c:pt>
                <c:pt idx="502">
                  <c:v>44132</c:v>
                </c:pt>
                <c:pt idx="503">
                  <c:v>44133</c:v>
                </c:pt>
                <c:pt idx="504">
                  <c:v>44134</c:v>
                </c:pt>
                <c:pt idx="505">
                  <c:v>44137</c:v>
                </c:pt>
                <c:pt idx="506">
                  <c:v>44138</c:v>
                </c:pt>
                <c:pt idx="507">
                  <c:v>44139</c:v>
                </c:pt>
                <c:pt idx="508">
                  <c:v>44140</c:v>
                </c:pt>
                <c:pt idx="509">
                  <c:v>44141</c:v>
                </c:pt>
                <c:pt idx="510">
                  <c:v>44144</c:v>
                </c:pt>
                <c:pt idx="511">
                  <c:v>44145</c:v>
                </c:pt>
                <c:pt idx="512">
                  <c:v>44146</c:v>
                </c:pt>
                <c:pt idx="513">
                  <c:v>44692</c:v>
                </c:pt>
              </c:numCache>
            </c:numRef>
          </c:cat>
          <c:val>
            <c:numRef>
              <c:f>'Pane 1'!$B$37:$B$550</c:f>
              <c:numCache>
                <c:formatCode>0.00</c:formatCode>
                <c:ptCount val="514"/>
                <c:pt idx="0">
                  <c:v>148.69999999999999</c:v>
                </c:pt>
                <c:pt idx="1">
                  <c:v>150.43</c:v>
                </c:pt>
                <c:pt idx="2">
                  <c:v>149.41</c:v>
                </c:pt>
                <c:pt idx="3">
                  <c:v>151.03</c:v>
                </c:pt>
                <c:pt idx="4">
                  <c:v>150.91</c:v>
                </c:pt>
                <c:pt idx="5">
                  <c:v>148.1</c:v>
                </c:pt>
                <c:pt idx="6">
                  <c:v>146.49</c:v>
                </c:pt>
                <c:pt idx="7">
                  <c:v>144.79</c:v>
                </c:pt>
                <c:pt idx="8">
                  <c:v>145.16999999999999</c:v>
                </c:pt>
                <c:pt idx="9">
                  <c:v>145.76</c:v>
                </c:pt>
                <c:pt idx="10">
                  <c:v>140.78</c:v>
                </c:pt>
                <c:pt idx="11">
                  <c:v>143.6</c:v>
                </c:pt>
                <c:pt idx="12">
                  <c:v>143.13</c:v>
                </c:pt>
                <c:pt idx="13">
                  <c:v>142.94999999999999</c:v>
                </c:pt>
                <c:pt idx="14">
                  <c:v>142.80000000000001</c:v>
                </c:pt>
                <c:pt idx="15">
                  <c:v>139.04</c:v>
                </c:pt>
                <c:pt idx="16">
                  <c:v>139.75</c:v>
                </c:pt>
                <c:pt idx="17">
                  <c:v>139.4</c:v>
                </c:pt>
                <c:pt idx="18">
                  <c:v>143.44999999999999</c:v>
                </c:pt>
                <c:pt idx="19">
                  <c:v>144.97999999999999</c:v>
                </c:pt>
                <c:pt idx="20">
                  <c:v>147.02000000000001</c:v>
                </c:pt>
                <c:pt idx="21">
                  <c:v>148.44</c:v>
                </c:pt>
                <c:pt idx="22">
                  <c:v>148.47</c:v>
                </c:pt>
                <c:pt idx="23">
                  <c:v>145.91</c:v>
                </c:pt>
                <c:pt idx="24">
                  <c:v>142.94999999999999</c:v>
                </c:pt>
                <c:pt idx="25">
                  <c:v>138.46</c:v>
                </c:pt>
                <c:pt idx="26">
                  <c:v>134.54</c:v>
                </c:pt>
                <c:pt idx="27">
                  <c:v>128.61000000000001</c:v>
                </c:pt>
                <c:pt idx="28">
                  <c:v>127.26</c:v>
                </c:pt>
                <c:pt idx="29">
                  <c:v>128.22999999999999</c:v>
                </c:pt>
                <c:pt idx="30">
                  <c:v>131.63999999999999</c:v>
                </c:pt>
                <c:pt idx="31">
                  <c:v>131.18</c:v>
                </c:pt>
                <c:pt idx="32">
                  <c:v>134.65</c:v>
                </c:pt>
                <c:pt idx="33">
                  <c:v>134.65</c:v>
                </c:pt>
                <c:pt idx="34">
                  <c:v>133.13999999999999</c:v>
                </c:pt>
                <c:pt idx="35">
                  <c:v>130.05000000000001</c:v>
                </c:pt>
                <c:pt idx="36">
                  <c:v>132.91999999999999</c:v>
                </c:pt>
                <c:pt idx="37">
                  <c:v>133.79</c:v>
                </c:pt>
                <c:pt idx="38">
                  <c:v>133.74</c:v>
                </c:pt>
                <c:pt idx="39">
                  <c:v>133.36000000000001</c:v>
                </c:pt>
                <c:pt idx="40">
                  <c:v>134.88999999999999</c:v>
                </c:pt>
                <c:pt idx="41">
                  <c:v>136.91</c:v>
                </c:pt>
                <c:pt idx="42">
                  <c:v>138.04</c:v>
                </c:pt>
                <c:pt idx="43">
                  <c:v>138.79</c:v>
                </c:pt>
                <c:pt idx="44">
                  <c:v>136.57</c:v>
                </c:pt>
                <c:pt idx="45">
                  <c:v>138.65</c:v>
                </c:pt>
                <c:pt idx="46">
                  <c:v>142.78</c:v>
                </c:pt>
                <c:pt idx="47">
                  <c:v>142.78</c:v>
                </c:pt>
                <c:pt idx="48">
                  <c:v>139.25</c:v>
                </c:pt>
                <c:pt idx="49">
                  <c:v>142.12</c:v>
                </c:pt>
                <c:pt idx="50">
                  <c:v>141.93</c:v>
                </c:pt>
                <c:pt idx="51">
                  <c:v>143.47999999999999</c:v>
                </c:pt>
                <c:pt idx="52">
                  <c:v>142.69</c:v>
                </c:pt>
                <c:pt idx="53">
                  <c:v>155.22</c:v>
                </c:pt>
                <c:pt idx="54">
                  <c:v>154.9</c:v>
                </c:pt>
                <c:pt idx="55">
                  <c:v>153.18</c:v>
                </c:pt>
                <c:pt idx="56">
                  <c:v>153.77000000000001</c:v>
                </c:pt>
                <c:pt idx="57">
                  <c:v>157.22999999999999</c:v>
                </c:pt>
                <c:pt idx="58">
                  <c:v>157.80000000000001</c:v>
                </c:pt>
                <c:pt idx="59">
                  <c:v>157.63999999999999</c:v>
                </c:pt>
                <c:pt idx="60">
                  <c:v>157.43</c:v>
                </c:pt>
                <c:pt idx="61">
                  <c:v>160.16</c:v>
                </c:pt>
                <c:pt idx="62">
                  <c:v>160.66</c:v>
                </c:pt>
                <c:pt idx="63">
                  <c:v>162.08000000000001</c:v>
                </c:pt>
                <c:pt idx="64">
                  <c:v>161.96</c:v>
                </c:pt>
                <c:pt idx="65">
                  <c:v>162.24</c:v>
                </c:pt>
                <c:pt idx="66">
                  <c:v>164.8</c:v>
                </c:pt>
                <c:pt idx="67">
                  <c:v>164.8</c:v>
                </c:pt>
                <c:pt idx="68">
                  <c:v>164.59</c:v>
                </c:pt>
                <c:pt idx="69">
                  <c:v>165.2</c:v>
                </c:pt>
                <c:pt idx="70">
                  <c:v>164.57</c:v>
                </c:pt>
                <c:pt idx="71">
                  <c:v>165.88</c:v>
                </c:pt>
                <c:pt idx="72">
                  <c:v>163.88</c:v>
                </c:pt>
                <c:pt idx="73">
                  <c:v>162.34</c:v>
                </c:pt>
                <c:pt idx="74">
                  <c:v>162.05000000000001</c:v>
                </c:pt>
                <c:pt idx="75">
                  <c:v>164.93</c:v>
                </c:pt>
                <c:pt idx="76">
                  <c:v>164.79</c:v>
                </c:pt>
                <c:pt idx="77">
                  <c:v>163.33000000000001</c:v>
                </c:pt>
                <c:pt idx="78">
                  <c:v>162.41999999999999</c:v>
                </c:pt>
                <c:pt idx="79">
                  <c:v>160.62</c:v>
                </c:pt>
                <c:pt idx="80">
                  <c:v>161.22999999999999</c:v>
                </c:pt>
                <c:pt idx="81">
                  <c:v>161.78</c:v>
                </c:pt>
                <c:pt idx="82">
                  <c:v>163.22999999999999</c:v>
                </c:pt>
                <c:pt idx="83">
                  <c:v>161.34</c:v>
                </c:pt>
                <c:pt idx="84">
                  <c:v>161.77000000000001</c:v>
                </c:pt>
                <c:pt idx="85">
                  <c:v>160.44</c:v>
                </c:pt>
                <c:pt idx="86">
                  <c:v>160.68</c:v>
                </c:pt>
                <c:pt idx="87">
                  <c:v>163.30000000000001</c:v>
                </c:pt>
                <c:pt idx="88">
                  <c:v>162.96</c:v>
                </c:pt>
                <c:pt idx="89">
                  <c:v>160.99</c:v>
                </c:pt>
                <c:pt idx="90">
                  <c:v>162.16999999999999</c:v>
                </c:pt>
                <c:pt idx="91">
                  <c:v>159.28</c:v>
                </c:pt>
                <c:pt idx="92">
                  <c:v>159.74</c:v>
                </c:pt>
                <c:pt idx="93">
                  <c:v>159.72999999999999</c:v>
                </c:pt>
                <c:pt idx="94">
                  <c:v>158.91</c:v>
                </c:pt>
                <c:pt idx="95">
                  <c:v>159.93</c:v>
                </c:pt>
                <c:pt idx="96">
                  <c:v>159.71</c:v>
                </c:pt>
                <c:pt idx="97">
                  <c:v>163.30000000000001</c:v>
                </c:pt>
                <c:pt idx="98">
                  <c:v>161.9</c:v>
                </c:pt>
                <c:pt idx="99">
                  <c:v>160</c:v>
                </c:pt>
                <c:pt idx="100">
                  <c:v>162.31</c:v>
                </c:pt>
                <c:pt idx="101">
                  <c:v>164.5</c:v>
                </c:pt>
                <c:pt idx="102">
                  <c:v>164.01</c:v>
                </c:pt>
                <c:pt idx="103">
                  <c:v>163.18</c:v>
                </c:pt>
                <c:pt idx="104">
                  <c:v>162.69</c:v>
                </c:pt>
                <c:pt idx="105">
                  <c:v>165.22</c:v>
                </c:pt>
                <c:pt idx="106">
                  <c:v>167.84</c:v>
                </c:pt>
                <c:pt idx="107">
                  <c:v>165.71</c:v>
                </c:pt>
                <c:pt idx="108">
                  <c:v>166.12</c:v>
                </c:pt>
                <c:pt idx="109">
                  <c:v>166.16</c:v>
                </c:pt>
                <c:pt idx="110">
                  <c:v>165.65</c:v>
                </c:pt>
                <c:pt idx="111">
                  <c:v>165.65</c:v>
                </c:pt>
                <c:pt idx="112">
                  <c:v>164.86</c:v>
                </c:pt>
                <c:pt idx="113">
                  <c:v>167.52</c:v>
                </c:pt>
                <c:pt idx="114">
                  <c:v>166.41</c:v>
                </c:pt>
                <c:pt idx="115">
                  <c:v>164.75</c:v>
                </c:pt>
                <c:pt idx="116">
                  <c:v>166.45</c:v>
                </c:pt>
                <c:pt idx="117">
                  <c:v>165.17</c:v>
                </c:pt>
                <c:pt idx="118">
                  <c:v>168.5</c:v>
                </c:pt>
                <c:pt idx="119">
                  <c:v>179.67</c:v>
                </c:pt>
                <c:pt idx="120">
                  <c:v>177.78</c:v>
                </c:pt>
                <c:pt idx="121">
                  <c:v>177.89</c:v>
                </c:pt>
                <c:pt idx="122">
                  <c:v>178.5</c:v>
                </c:pt>
                <c:pt idx="123">
                  <c:v>176.69</c:v>
                </c:pt>
                <c:pt idx="124">
                  <c:v>179.38</c:v>
                </c:pt>
                <c:pt idx="125">
                  <c:v>181.18</c:v>
                </c:pt>
                <c:pt idx="126">
                  <c:v>181.7</c:v>
                </c:pt>
                <c:pt idx="127">
                  <c:v>181.47</c:v>
                </c:pt>
                <c:pt idx="128">
                  <c:v>182.12</c:v>
                </c:pt>
                <c:pt idx="129">
                  <c:v>183.53</c:v>
                </c:pt>
                <c:pt idx="130">
                  <c:v>184.38</c:v>
                </c:pt>
                <c:pt idx="131">
                  <c:v>183.65</c:v>
                </c:pt>
                <c:pt idx="132">
                  <c:v>183.02</c:v>
                </c:pt>
                <c:pt idx="133">
                  <c:v>187.77</c:v>
                </c:pt>
                <c:pt idx="134">
                  <c:v>188.34</c:v>
                </c:pt>
                <c:pt idx="135">
                  <c:v>188.54</c:v>
                </c:pt>
                <c:pt idx="136">
                  <c:v>187.08</c:v>
                </c:pt>
                <c:pt idx="137">
                  <c:v>187.08</c:v>
                </c:pt>
                <c:pt idx="138">
                  <c:v>186.48</c:v>
                </c:pt>
                <c:pt idx="139">
                  <c:v>186.08</c:v>
                </c:pt>
                <c:pt idx="140">
                  <c:v>186.73</c:v>
                </c:pt>
                <c:pt idx="141">
                  <c:v>187.19</c:v>
                </c:pt>
                <c:pt idx="142">
                  <c:v>189.86</c:v>
                </c:pt>
                <c:pt idx="143">
                  <c:v>192.1</c:v>
                </c:pt>
                <c:pt idx="144">
                  <c:v>197.7</c:v>
                </c:pt>
                <c:pt idx="145">
                  <c:v>197.69</c:v>
                </c:pt>
                <c:pt idx="146">
                  <c:v>198.21</c:v>
                </c:pt>
                <c:pt idx="147">
                  <c:v>196.58</c:v>
                </c:pt>
                <c:pt idx="148">
                  <c:v>188.17</c:v>
                </c:pt>
                <c:pt idx="149">
                  <c:v>188.73</c:v>
                </c:pt>
                <c:pt idx="150">
                  <c:v>189.83</c:v>
                </c:pt>
                <c:pt idx="151">
                  <c:v>190.6</c:v>
                </c:pt>
                <c:pt idx="152">
                  <c:v>192.07</c:v>
                </c:pt>
                <c:pt idx="153">
                  <c:v>196.37</c:v>
                </c:pt>
                <c:pt idx="154">
                  <c:v>198.38</c:v>
                </c:pt>
                <c:pt idx="155">
                  <c:v>199.4</c:v>
                </c:pt>
                <c:pt idx="156">
                  <c:v>197.22</c:v>
                </c:pt>
                <c:pt idx="157">
                  <c:v>197.29</c:v>
                </c:pt>
                <c:pt idx="158">
                  <c:v>195.67</c:v>
                </c:pt>
                <c:pt idx="159">
                  <c:v>191.22</c:v>
                </c:pt>
                <c:pt idx="160">
                  <c:v>189.46</c:v>
                </c:pt>
                <c:pt idx="161">
                  <c:v>189.13</c:v>
                </c:pt>
                <c:pt idx="162">
                  <c:v>178.15</c:v>
                </c:pt>
                <c:pt idx="163">
                  <c:v>185.77</c:v>
                </c:pt>
                <c:pt idx="164">
                  <c:v>184.3</c:v>
                </c:pt>
                <c:pt idx="165">
                  <c:v>184.3</c:v>
                </c:pt>
                <c:pt idx="166">
                  <c:v>184.96</c:v>
                </c:pt>
                <c:pt idx="167">
                  <c:v>184.68</c:v>
                </c:pt>
                <c:pt idx="168">
                  <c:v>191.26</c:v>
                </c:pt>
                <c:pt idx="169">
                  <c:v>192.61</c:v>
                </c:pt>
                <c:pt idx="170">
                  <c:v>194.45</c:v>
                </c:pt>
                <c:pt idx="171">
                  <c:v>195.72</c:v>
                </c:pt>
                <c:pt idx="172">
                  <c:v>191.55</c:v>
                </c:pt>
                <c:pt idx="173">
                  <c:v>192.57</c:v>
                </c:pt>
                <c:pt idx="174">
                  <c:v>193.97</c:v>
                </c:pt>
                <c:pt idx="175">
                  <c:v>194.14</c:v>
                </c:pt>
                <c:pt idx="176">
                  <c:v>193.48</c:v>
                </c:pt>
                <c:pt idx="177">
                  <c:v>194.91</c:v>
                </c:pt>
                <c:pt idx="178">
                  <c:v>194.54</c:v>
                </c:pt>
                <c:pt idx="179">
                  <c:v>197.95</c:v>
                </c:pt>
                <c:pt idx="180">
                  <c:v>200.67</c:v>
                </c:pt>
                <c:pt idx="181">
                  <c:v>199.83</c:v>
                </c:pt>
                <c:pt idx="182">
                  <c:v>201.39</c:v>
                </c:pt>
                <c:pt idx="183">
                  <c:v>200</c:v>
                </c:pt>
                <c:pt idx="184">
                  <c:v>207.6</c:v>
                </c:pt>
                <c:pt idx="185">
                  <c:v>204.85</c:v>
                </c:pt>
                <c:pt idx="186">
                  <c:v>204.42</c:v>
                </c:pt>
                <c:pt idx="187">
                  <c:v>201.39</c:v>
                </c:pt>
                <c:pt idx="188">
                  <c:v>205.12</c:v>
                </c:pt>
                <c:pt idx="189">
                  <c:v>207.46</c:v>
                </c:pt>
                <c:pt idx="190">
                  <c:v>214.45</c:v>
                </c:pt>
                <c:pt idx="191">
                  <c:v>211.61</c:v>
                </c:pt>
                <c:pt idx="192">
                  <c:v>209.32</c:v>
                </c:pt>
                <c:pt idx="193">
                  <c:v>209.83</c:v>
                </c:pt>
                <c:pt idx="194">
                  <c:v>207.72</c:v>
                </c:pt>
                <c:pt idx="195">
                  <c:v>209.6</c:v>
                </c:pt>
                <c:pt idx="196">
                  <c:v>210.87</c:v>
                </c:pt>
                <c:pt idx="197">
                  <c:v>213.05</c:v>
                </c:pt>
                <c:pt idx="198">
                  <c:v>212.59</c:v>
                </c:pt>
                <c:pt idx="199">
                  <c:v>214.18</c:v>
                </c:pt>
                <c:pt idx="200">
                  <c:v>213.31</c:v>
                </c:pt>
                <c:pt idx="201">
                  <c:v>208.89</c:v>
                </c:pt>
                <c:pt idx="202">
                  <c:v>211.62</c:v>
                </c:pt>
                <c:pt idx="203">
                  <c:v>210.48</c:v>
                </c:pt>
                <c:pt idx="204">
                  <c:v>212.12</c:v>
                </c:pt>
                <c:pt idx="205">
                  <c:v>213.3</c:v>
                </c:pt>
                <c:pt idx="206">
                  <c:v>211.41</c:v>
                </c:pt>
                <c:pt idx="207">
                  <c:v>211.41</c:v>
                </c:pt>
                <c:pt idx="208">
                  <c:v>210.53</c:v>
                </c:pt>
                <c:pt idx="209">
                  <c:v>213.65</c:v>
                </c:pt>
                <c:pt idx="210">
                  <c:v>212.13</c:v>
                </c:pt>
                <c:pt idx="211">
                  <c:v>214.7</c:v>
                </c:pt>
                <c:pt idx="212">
                  <c:v>208.82</c:v>
                </c:pt>
                <c:pt idx="213">
                  <c:v>208.62</c:v>
                </c:pt>
                <c:pt idx="214">
                  <c:v>207.82</c:v>
                </c:pt>
                <c:pt idx="215">
                  <c:v>209.43</c:v>
                </c:pt>
                <c:pt idx="216">
                  <c:v>207.45</c:v>
                </c:pt>
                <c:pt idx="217">
                  <c:v>214</c:v>
                </c:pt>
                <c:pt idx="218">
                  <c:v>214.26</c:v>
                </c:pt>
                <c:pt idx="219">
                  <c:v>214.7</c:v>
                </c:pt>
                <c:pt idx="220">
                  <c:v>214.06</c:v>
                </c:pt>
                <c:pt idx="221">
                  <c:v>211.98</c:v>
                </c:pt>
                <c:pt idx="222">
                  <c:v>213.3</c:v>
                </c:pt>
                <c:pt idx="223">
                  <c:v>211.91</c:v>
                </c:pt>
                <c:pt idx="224">
                  <c:v>212.6</c:v>
                </c:pt>
                <c:pt idx="225">
                  <c:v>213.22</c:v>
                </c:pt>
                <c:pt idx="226">
                  <c:v>208.92</c:v>
                </c:pt>
                <c:pt idx="227">
                  <c:v>208.64</c:v>
                </c:pt>
                <c:pt idx="228">
                  <c:v>203.69</c:v>
                </c:pt>
                <c:pt idx="229">
                  <c:v>203.27</c:v>
                </c:pt>
                <c:pt idx="230">
                  <c:v>206.21</c:v>
                </c:pt>
                <c:pt idx="231">
                  <c:v>207.77</c:v>
                </c:pt>
                <c:pt idx="232">
                  <c:v>205.77</c:v>
                </c:pt>
                <c:pt idx="233">
                  <c:v>209.25</c:v>
                </c:pt>
                <c:pt idx="234">
                  <c:v>208.94</c:v>
                </c:pt>
                <c:pt idx="235">
                  <c:v>209.93</c:v>
                </c:pt>
                <c:pt idx="236">
                  <c:v>208.94</c:v>
                </c:pt>
                <c:pt idx="237">
                  <c:v>206.64</c:v>
                </c:pt>
                <c:pt idx="238">
                  <c:v>205.52</c:v>
                </c:pt>
                <c:pt idx="239">
                  <c:v>206.78</c:v>
                </c:pt>
                <c:pt idx="240">
                  <c:v>200.94</c:v>
                </c:pt>
                <c:pt idx="241">
                  <c:v>198.08</c:v>
                </c:pt>
                <c:pt idx="242">
                  <c:v>199.66</c:v>
                </c:pt>
                <c:pt idx="243">
                  <c:v>200.67</c:v>
                </c:pt>
                <c:pt idx="244">
                  <c:v>200.38</c:v>
                </c:pt>
                <c:pt idx="245">
                  <c:v>204.1</c:v>
                </c:pt>
                <c:pt idx="246">
                  <c:v>200.96</c:v>
                </c:pt>
                <c:pt idx="247">
                  <c:v>200.59</c:v>
                </c:pt>
                <c:pt idx="248">
                  <c:v>202.99</c:v>
                </c:pt>
                <c:pt idx="249">
                  <c:v>207.82</c:v>
                </c:pt>
                <c:pt idx="250">
                  <c:v>206.31</c:v>
                </c:pt>
                <c:pt idx="251">
                  <c:v>201.41</c:v>
                </c:pt>
                <c:pt idx="252">
                  <c:v>194.93</c:v>
                </c:pt>
                <c:pt idx="253">
                  <c:v>193.04</c:v>
                </c:pt>
                <c:pt idx="254">
                  <c:v>195.95</c:v>
                </c:pt>
                <c:pt idx="255">
                  <c:v>194.88</c:v>
                </c:pt>
                <c:pt idx="256">
                  <c:v>196.02</c:v>
                </c:pt>
                <c:pt idx="257">
                  <c:v>195.16</c:v>
                </c:pt>
                <c:pt idx="258">
                  <c:v>198.19</c:v>
                </c:pt>
                <c:pt idx="259">
                  <c:v>199.23</c:v>
                </c:pt>
                <c:pt idx="260">
                  <c:v>199.76</c:v>
                </c:pt>
                <c:pt idx="261">
                  <c:v>202.52</c:v>
                </c:pt>
                <c:pt idx="262">
                  <c:v>202.74</c:v>
                </c:pt>
                <c:pt idx="263">
                  <c:v>203.15</c:v>
                </c:pt>
                <c:pt idx="264">
                  <c:v>204.81</c:v>
                </c:pt>
                <c:pt idx="265">
                  <c:v>199.06</c:v>
                </c:pt>
                <c:pt idx="266">
                  <c:v>198.64</c:v>
                </c:pt>
                <c:pt idx="267">
                  <c:v>196.49</c:v>
                </c:pt>
                <c:pt idx="268">
                  <c:v>199.71</c:v>
                </c:pt>
                <c:pt idx="269">
                  <c:v>200.5</c:v>
                </c:pt>
                <c:pt idx="270">
                  <c:v>200.5</c:v>
                </c:pt>
                <c:pt idx="271">
                  <c:v>201.09</c:v>
                </c:pt>
                <c:pt idx="272">
                  <c:v>194.27</c:v>
                </c:pt>
                <c:pt idx="273">
                  <c:v>194.94</c:v>
                </c:pt>
                <c:pt idx="274">
                  <c:v>193.68</c:v>
                </c:pt>
                <c:pt idx="275">
                  <c:v>193.39</c:v>
                </c:pt>
                <c:pt idx="276">
                  <c:v>192.49</c:v>
                </c:pt>
                <c:pt idx="277">
                  <c:v>193.62</c:v>
                </c:pt>
                <c:pt idx="278">
                  <c:v>196.96</c:v>
                </c:pt>
                <c:pt idx="279">
                  <c:v>198.48</c:v>
                </c:pt>
                <c:pt idx="280">
                  <c:v>196.28</c:v>
                </c:pt>
                <c:pt idx="281">
                  <c:v>200.18</c:v>
                </c:pt>
                <c:pt idx="282">
                  <c:v>201.34</c:v>
                </c:pt>
                <c:pt idx="283">
                  <c:v>199.08</c:v>
                </c:pt>
                <c:pt idx="284">
                  <c:v>197.72</c:v>
                </c:pt>
                <c:pt idx="285">
                  <c:v>197.41</c:v>
                </c:pt>
                <c:pt idx="286">
                  <c:v>199.99</c:v>
                </c:pt>
                <c:pt idx="287">
                  <c:v>201.73</c:v>
                </c:pt>
                <c:pt idx="288">
                  <c:v>201.22</c:v>
                </c:pt>
                <c:pt idx="289">
                  <c:v>201.22</c:v>
                </c:pt>
                <c:pt idx="290">
                  <c:v>201.61</c:v>
                </c:pt>
                <c:pt idx="291">
                  <c:v>201.71</c:v>
                </c:pt>
                <c:pt idx="292">
                  <c:v>200.08</c:v>
                </c:pt>
                <c:pt idx="293">
                  <c:v>197.87</c:v>
                </c:pt>
                <c:pt idx="294">
                  <c:v>203.31</c:v>
                </c:pt>
                <c:pt idx="295">
                  <c:v>210.47</c:v>
                </c:pt>
                <c:pt idx="296">
                  <c:v>211.72</c:v>
                </c:pt>
                <c:pt idx="297">
                  <c:v>212.73</c:v>
                </c:pt>
                <c:pt idx="298">
                  <c:v>211.29</c:v>
                </c:pt>
                <c:pt idx="299">
                  <c:v>212.29</c:v>
                </c:pt>
                <c:pt idx="300">
                  <c:v>210.37</c:v>
                </c:pt>
                <c:pt idx="301">
                  <c:v>212.6</c:v>
                </c:pt>
                <c:pt idx="302">
                  <c:v>212.78</c:v>
                </c:pt>
                <c:pt idx="303">
                  <c:v>213.16</c:v>
                </c:pt>
                <c:pt idx="304">
                  <c:v>214.35</c:v>
                </c:pt>
                <c:pt idx="305">
                  <c:v>219.38</c:v>
                </c:pt>
                <c:pt idx="306">
                  <c:v>220.46</c:v>
                </c:pt>
                <c:pt idx="307">
                  <c:v>219.91</c:v>
                </c:pt>
                <c:pt idx="308">
                  <c:v>222.81</c:v>
                </c:pt>
                <c:pt idx="309">
                  <c:v>222.98</c:v>
                </c:pt>
                <c:pt idx="310">
                  <c:v>222.32</c:v>
                </c:pt>
                <c:pt idx="311">
                  <c:v>223.14</c:v>
                </c:pt>
                <c:pt idx="312">
                  <c:v>223.57</c:v>
                </c:pt>
                <c:pt idx="313">
                  <c:v>224.74</c:v>
                </c:pt>
                <c:pt idx="314">
                  <c:v>221.33</c:v>
                </c:pt>
                <c:pt idx="315">
                  <c:v>220.89</c:v>
                </c:pt>
                <c:pt idx="316">
                  <c:v>223.74</c:v>
                </c:pt>
                <c:pt idx="317">
                  <c:v>223.47</c:v>
                </c:pt>
                <c:pt idx="318">
                  <c:v>225.98</c:v>
                </c:pt>
                <c:pt idx="319">
                  <c:v>229.86</c:v>
                </c:pt>
                <c:pt idx="320">
                  <c:v>229.6</c:v>
                </c:pt>
                <c:pt idx="321">
                  <c:v>228</c:v>
                </c:pt>
                <c:pt idx="322">
                  <c:v>230.04</c:v>
                </c:pt>
                <c:pt idx="323">
                  <c:v>227.01</c:v>
                </c:pt>
                <c:pt idx="324">
                  <c:v>228.55</c:v>
                </c:pt>
                <c:pt idx="325">
                  <c:v>228.73</c:v>
                </c:pt>
                <c:pt idx="326">
                  <c:v>225.98</c:v>
                </c:pt>
                <c:pt idx="327">
                  <c:v>223.8</c:v>
                </c:pt>
                <c:pt idx="328">
                  <c:v>222.8</c:v>
                </c:pt>
                <c:pt idx="329">
                  <c:v>219.06</c:v>
                </c:pt>
                <c:pt idx="330">
                  <c:v>209.76</c:v>
                </c:pt>
                <c:pt idx="331">
                  <c:v>210.32</c:v>
                </c:pt>
                <c:pt idx="332">
                  <c:v>201.94</c:v>
                </c:pt>
                <c:pt idx="333">
                  <c:v>197.73</c:v>
                </c:pt>
                <c:pt idx="334">
                  <c:v>202.05</c:v>
                </c:pt>
                <c:pt idx="335">
                  <c:v>198.68</c:v>
                </c:pt>
                <c:pt idx="336">
                  <c:v>211.64</c:v>
                </c:pt>
                <c:pt idx="337">
                  <c:v>200.57</c:v>
                </c:pt>
                <c:pt idx="338">
                  <c:v>199.93</c:v>
                </c:pt>
                <c:pt idx="339">
                  <c:v>186.58</c:v>
                </c:pt>
                <c:pt idx="340">
                  <c:v>196.12</c:v>
                </c:pt>
                <c:pt idx="341">
                  <c:v>188.36</c:v>
                </c:pt>
                <c:pt idx="342">
                  <c:v>166.02</c:v>
                </c:pt>
                <c:pt idx="343">
                  <c:v>177.63</c:v>
                </c:pt>
                <c:pt idx="344">
                  <c:v>152.22999999999999</c:v>
                </c:pt>
                <c:pt idx="345">
                  <c:v>168.95</c:v>
                </c:pt>
                <c:pt idx="346">
                  <c:v>167.99</c:v>
                </c:pt>
                <c:pt idx="347">
                  <c:v>160.13999999999999</c:v>
                </c:pt>
                <c:pt idx="348">
                  <c:v>154.04</c:v>
                </c:pt>
                <c:pt idx="349">
                  <c:v>150.22</c:v>
                </c:pt>
                <c:pt idx="350">
                  <c:v>162.07</c:v>
                </c:pt>
                <c:pt idx="351">
                  <c:v>173.46</c:v>
                </c:pt>
                <c:pt idx="352">
                  <c:v>190.5</c:v>
                </c:pt>
                <c:pt idx="353">
                  <c:v>185</c:v>
                </c:pt>
                <c:pt idx="354">
                  <c:v>181.96</c:v>
                </c:pt>
                <c:pt idx="355">
                  <c:v>180.12</c:v>
                </c:pt>
                <c:pt idx="356">
                  <c:v>177.17</c:v>
                </c:pt>
                <c:pt idx="357">
                  <c:v>183.52</c:v>
                </c:pt>
                <c:pt idx="358">
                  <c:v>178.5</c:v>
                </c:pt>
                <c:pt idx="359">
                  <c:v>184</c:v>
                </c:pt>
                <c:pt idx="360">
                  <c:v>179.9</c:v>
                </c:pt>
                <c:pt idx="361">
                  <c:v>185.2</c:v>
                </c:pt>
                <c:pt idx="362">
                  <c:v>190.79</c:v>
                </c:pt>
                <c:pt idx="363">
                  <c:v>188.32</c:v>
                </c:pt>
                <c:pt idx="364">
                  <c:v>197</c:v>
                </c:pt>
                <c:pt idx="365">
                  <c:v>195</c:v>
                </c:pt>
                <c:pt idx="366">
                  <c:v>198.22</c:v>
                </c:pt>
                <c:pt idx="367">
                  <c:v>203.5</c:v>
                </c:pt>
                <c:pt idx="368">
                  <c:v>194.84</c:v>
                </c:pt>
                <c:pt idx="369">
                  <c:v>187.78</c:v>
                </c:pt>
                <c:pt idx="370">
                  <c:v>191.76</c:v>
                </c:pt>
                <c:pt idx="371">
                  <c:v>189.43</c:v>
                </c:pt>
                <c:pt idx="372">
                  <c:v>189.85</c:v>
                </c:pt>
                <c:pt idx="373">
                  <c:v>192.7</c:v>
                </c:pt>
                <c:pt idx="374">
                  <c:v>195.79</c:v>
                </c:pt>
                <c:pt idx="375">
                  <c:v>195.3</c:v>
                </c:pt>
                <c:pt idx="376">
                  <c:v>193.7</c:v>
                </c:pt>
                <c:pt idx="377">
                  <c:v>189.46</c:v>
                </c:pt>
                <c:pt idx="378">
                  <c:v>186.82</c:v>
                </c:pt>
                <c:pt idx="379">
                  <c:v>189</c:v>
                </c:pt>
                <c:pt idx="380">
                  <c:v>182.51</c:v>
                </c:pt>
                <c:pt idx="381">
                  <c:v>182.49</c:v>
                </c:pt>
                <c:pt idx="382">
                  <c:v>180.95</c:v>
                </c:pt>
                <c:pt idx="383">
                  <c:v>179.4</c:v>
                </c:pt>
                <c:pt idx="384">
                  <c:v>180.61</c:v>
                </c:pt>
                <c:pt idx="385">
                  <c:v>177.54</c:v>
                </c:pt>
                <c:pt idx="386">
                  <c:v>177.84</c:v>
                </c:pt>
                <c:pt idx="387">
                  <c:v>176.78</c:v>
                </c:pt>
                <c:pt idx="388">
                  <c:v>180.92</c:v>
                </c:pt>
                <c:pt idx="389">
                  <c:v>179.89</c:v>
                </c:pt>
                <c:pt idx="390">
                  <c:v>179.18</c:v>
                </c:pt>
                <c:pt idx="391">
                  <c:v>184.12</c:v>
                </c:pt>
                <c:pt idx="392">
                  <c:v>180.45</c:v>
                </c:pt>
                <c:pt idx="393">
                  <c:v>184.77</c:v>
                </c:pt>
                <c:pt idx="394">
                  <c:v>192.95</c:v>
                </c:pt>
                <c:pt idx="395">
                  <c:v>196.73</c:v>
                </c:pt>
                <c:pt idx="396">
                  <c:v>199.45</c:v>
                </c:pt>
                <c:pt idx="397">
                  <c:v>196.12</c:v>
                </c:pt>
                <c:pt idx="398">
                  <c:v>194.57</c:v>
                </c:pt>
                <c:pt idx="399">
                  <c:v>200.61</c:v>
                </c:pt>
                <c:pt idx="400">
                  <c:v>199.48</c:v>
                </c:pt>
                <c:pt idx="401">
                  <c:v>204.87</c:v>
                </c:pt>
                <c:pt idx="402">
                  <c:v>209.66</c:v>
                </c:pt>
                <c:pt idx="403">
                  <c:v>208.28</c:v>
                </c:pt>
                <c:pt idx="404">
                  <c:v>206.7</c:v>
                </c:pt>
                <c:pt idx="405">
                  <c:v>196.51</c:v>
                </c:pt>
                <c:pt idx="406">
                  <c:v>193.15</c:v>
                </c:pt>
                <c:pt idx="407">
                  <c:v>188.1</c:v>
                </c:pt>
                <c:pt idx="408">
                  <c:v>191.01</c:v>
                </c:pt>
                <c:pt idx="409">
                  <c:v>191.43</c:v>
                </c:pt>
                <c:pt idx="410">
                  <c:v>188.25</c:v>
                </c:pt>
                <c:pt idx="411">
                  <c:v>182.24</c:v>
                </c:pt>
                <c:pt idx="412">
                  <c:v>184.2</c:v>
                </c:pt>
                <c:pt idx="413">
                  <c:v>177.25</c:v>
                </c:pt>
                <c:pt idx="414">
                  <c:v>168.24</c:v>
                </c:pt>
                <c:pt idx="415">
                  <c:v>170.79</c:v>
                </c:pt>
                <c:pt idx="416">
                  <c:v>169.61</c:v>
                </c:pt>
                <c:pt idx="417">
                  <c:v>174.8</c:v>
                </c:pt>
                <c:pt idx="418">
                  <c:v>169.67</c:v>
                </c:pt>
                <c:pt idx="419">
                  <c:v>170.49</c:v>
                </c:pt>
                <c:pt idx="420">
                  <c:v>172</c:v>
                </c:pt>
                <c:pt idx="421">
                  <c:v>174</c:v>
                </c:pt>
                <c:pt idx="422">
                  <c:v>167.68</c:v>
                </c:pt>
                <c:pt idx="423">
                  <c:v>164.65</c:v>
                </c:pt>
                <c:pt idx="424">
                  <c:v>159.80000000000001</c:v>
                </c:pt>
                <c:pt idx="425">
                  <c:v>162.51</c:v>
                </c:pt>
                <c:pt idx="426">
                  <c:v>162.43</c:v>
                </c:pt>
                <c:pt idx="427">
                  <c:v>162.36000000000001</c:v>
                </c:pt>
                <c:pt idx="428">
                  <c:v>166.83</c:v>
                </c:pt>
                <c:pt idx="429">
                  <c:v>167.03</c:v>
                </c:pt>
                <c:pt idx="430">
                  <c:v>169.96</c:v>
                </c:pt>
                <c:pt idx="431">
                  <c:v>167.1</c:v>
                </c:pt>
                <c:pt idx="432">
                  <c:v>168.89</c:v>
                </c:pt>
                <c:pt idx="433">
                  <c:v>173.34</c:v>
                </c:pt>
                <c:pt idx="434">
                  <c:v>172.67</c:v>
                </c:pt>
                <c:pt idx="435">
                  <c:v>171.24</c:v>
                </c:pt>
                <c:pt idx="436">
                  <c:v>167.55</c:v>
                </c:pt>
                <c:pt idx="437">
                  <c:v>171.4</c:v>
                </c:pt>
                <c:pt idx="438">
                  <c:v>173</c:v>
                </c:pt>
                <c:pt idx="439">
                  <c:v>173.23</c:v>
                </c:pt>
                <c:pt idx="440">
                  <c:v>168.33</c:v>
                </c:pt>
                <c:pt idx="441">
                  <c:v>167.88</c:v>
                </c:pt>
                <c:pt idx="442">
                  <c:v>167.29</c:v>
                </c:pt>
                <c:pt idx="443">
                  <c:v>172.14</c:v>
                </c:pt>
                <c:pt idx="444">
                  <c:v>173.67</c:v>
                </c:pt>
                <c:pt idx="445">
                  <c:v>175.64</c:v>
                </c:pt>
                <c:pt idx="446">
                  <c:v>179.18</c:v>
                </c:pt>
                <c:pt idx="447">
                  <c:v>180.64</c:v>
                </c:pt>
                <c:pt idx="448">
                  <c:v>183.07</c:v>
                </c:pt>
                <c:pt idx="449">
                  <c:v>180.97</c:v>
                </c:pt>
                <c:pt idx="450">
                  <c:v>182.58</c:v>
                </c:pt>
                <c:pt idx="451">
                  <c:v>181.55</c:v>
                </c:pt>
                <c:pt idx="452">
                  <c:v>180.98</c:v>
                </c:pt>
                <c:pt idx="453">
                  <c:v>181.18</c:v>
                </c:pt>
                <c:pt idx="454">
                  <c:v>178.96</c:v>
                </c:pt>
                <c:pt idx="455">
                  <c:v>178.59</c:v>
                </c:pt>
                <c:pt idx="456">
                  <c:v>182.53</c:v>
                </c:pt>
                <c:pt idx="457">
                  <c:v>181.02</c:v>
                </c:pt>
                <c:pt idx="458">
                  <c:v>179.3</c:v>
                </c:pt>
                <c:pt idx="459">
                  <c:v>181.17</c:v>
                </c:pt>
                <c:pt idx="460">
                  <c:v>179.89</c:v>
                </c:pt>
                <c:pt idx="461">
                  <c:v>180.74</c:v>
                </c:pt>
                <c:pt idx="462">
                  <c:v>177.72</c:v>
                </c:pt>
                <c:pt idx="463">
                  <c:v>182.94</c:v>
                </c:pt>
                <c:pt idx="464">
                  <c:v>182.11</c:v>
                </c:pt>
                <c:pt idx="465">
                  <c:v>181.73</c:v>
                </c:pt>
                <c:pt idx="466">
                  <c:v>179.61</c:v>
                </c:pt>
                <c:pt idx="467">
                  <c:v>180.84</c:v>
                </c:pt>
                <c:pt idx="468">
                  <c:v>176.4</c:v>
                </c:pt>
                <c:pt idx="469">
                  <c:v>181.03</c:v>
                </c:pt>
                <c:pt idx="470">
                  <c:v>181.63</c:v>
                </c:pt>
                <c:pt idx="471">
                  <c:v>178.78</c:v>
                </c:pt>
                <c:pt idx="472">
                  <c:v>182.18</c:v>
                </c:pt>
                <c:pt idx="473">
                  <c:v>185.44</c:v>
                </c:pt>
                <c:pt idx="474">
                  <c:v>185.21</c:v>
                </c:pt>
                <c:pt idx="475">
                  <c:v>177.58</c:v>
                </c:pt>
                <c:pt idx="476">
                  <c:v>180.75</c:v>
                </c:pt>
                <c:pt idx="477">
                  <c:v>178.13</c:v>
                </c:pt>
                <c:pt idx="478">
                  <c:v>175.74</c:v>
                </c:pt>
                <c:pt idx="479">
                  <c:v>178.02</c:v>
                </c:pt>
                <c:pt idx="480">
                  <c:v>178.63</c:v>
                </c:pt>
                <c:pt idx="481">
                  <c:v>175.75</c:v>
                </c:pt>
                <c:pt idx="482">
                  <c:v>169.84</c:v>
                </c:pt>
                <c:pt idx="483">
                  <c:v>172.69</c:v>
                </c:pt>
                <c:pt idx="484">
                  <c:v>173.07</c:v>
                </c:pt>
                <c:pt idx="485">
                  <c:v>174.4</c:v>
                </c:pt>
                <c:pt idx="486">
                  <c:v>173.96</c:v>
                </c:pt>
                <c:pt idx="487">
                  <c:v>175.4</c:v>
                </c:pt>
                <c:pt idx="488">
                  <c:v>178.14</c:v>
                </c:pt>
                <c:pt idx="489">
                  <c:v>175.45</c:v>
                </c:pt>
                <c:pt idx="490">
                  <c:v>175.04</c:v>
                </c:pt>
                <c:pt idx="491">
                  <c:v>174.41</c:v>
                </c:pt>
                <c:pt idx="492">
                  <c:v>176.35</c:v>
                </c:pt>
                <c:pt idx="493">
                  <c:v>173.47</c:v>
                </c:pt>
                <c:pt idx="494">
                  <c:v>174.37</c:v>
                </c:pt>
                <c:pt idx="495">
                  <c:v>171.43</c:v>
                </c:pt>
                <c:pt idx="496">
                  <c:v>171.21</c:v>
                </c:pt>
                <c:pt idx="497">
                  <c:v>169.81</c:v>
                </c:pt>
                <c:pt idx="498">
                  <c:v>169.6</c:v>
                </c:pt>
                <c:pt idx="499">
                  <c:v>171.8</c:v>
                </c:pt>
                <c:pt idx="500">
                  <c:v>169.83</c:v>
                </c:pt>
                <c:pt idx="501">
                  <c:v>166.26</c:v>
                </c:pt>
                <c:pt idx="502">
                  <c:v>161.32</c:v>
                </c:pt>
                <c:pt idx="503">
                  <c:v>162.94999999999999</c:v>
                </c:pt>
                <c:pt idx="504">
                  <c:v>161.11000000000001</c:v>
                </c:pt>
                <c:pt idx="505">
                  <c:v>170.4</c:v>
                </c:pt>
                <c:pt idx="506">
                  <c:v>178.81</c:v>
                </c:pt>
                <c:pt idx="507">
                  <c:v>183.3</c:v>
                </c:pt>
                <c:pt idx="508">
                  <c:v>181.04</c:v>
                </c:pt>
                <c:pt idx="509">
                  <c:v>178.94</c:v>
                </c:pt>
                <c:pt idx="510">
                  <c:v>185.85</c:v>
                </c:pt>
                <c:pt idx="511">
                  <c:v>189.53</c:v>
                </c:pt>
              </c:numCache>
            </c:numRef>
          </c:val>
          <c:smooth val="0"/>
          <c:extLst>
            <c:ext xmlns:c16="http://schemas.microsoft.com/office/drawing/2014/chart" uri="{C3380CC4-5D6E-409C-BE32-E72D297353CC}">
              <c16:uniqueId val="{00000000-0760-4425-BAB9-C5B71DE3358E}"/>
            </c:ext>
          </c:extLst>
        </c:ser>
        <c:ser>
          <c:idx val="6"/>
          <c:order val="1"/>
          <c:marker>
            <c:symbol val="none"/>
          </c:marker>
          <c:cat>
            <c:numRef>
              <c:f>'Pane 1'!$A$37:$A$550</c:f>
              <c:numCache>
                <c:formatCode>m/yy</c:formatCode>
                <c:ptCount val="514"/>
                <c:pt idx="0">
                  <c:v>43416</c:v>
                </c:pt>
                <c:pt idx="1">
                  <c:v>43417</c:v>
                </c:pt>
                <c:pt idx="2">
                  <c:v>43418</c:v>
                </c:pt>
                <c:pt idx="3">
                  <c:v>43419</c:v>
                </c:pt>
                <c:pt idx="4">
                  <c:v>43420</c:v>
                </c:pt>
                <c:pt idx="5">
                  <c:v>43423</c:v>
                </c:pt>
                <c:pt idx="6">
                  <c:v>43424</c:v>
                </c:pt>
                <c:pt idx="7">
                  <c:v>43425</c:v>
                </c:pt>
                <c:pt idx="8">
                  <c:v>43427</c:v>
                </c:pt>
                <c:pt idx="9">
                  <c:v>43430</c:v>
                </c:pt>
                <c:pt idx="10">
                  <c:v>43431</c:v>
                </c:pt>
                <c:pt idx="11">
                  <c:v>43432</c:v>
                </c:pt>
                <c:pt idx="12">
                  <c:v>43433</c:v>
                </c:pt>
                <c:pt idx="13">
                  <c:v>43434</c:v>
                </c:pt>
                <c:pt idx="14">
                  <c:v>43437</c:v>
                </c:pt>
                <c:pt idx="15">
                  <c:v>43438</c:v>
                </c:pt>
                <c:pt idx="16">
                  <c:v>43440</c:v>
                </c:pt>
                <c:pt idx="17">
                  <c:v>43441</c:v>
                </c:pt>
                <c:pt idx="18">
                  <c:v>43444</c:v>
                </c:pt>
                <c:pt idx="19">
                  <c:v>43445</c:v>
                </c:pt>
                <c:pt idx="20">
                  <c:v>43446</c:v>
                </c:pt>
                <c:pt idx="21">
                  <c:v>43447</c:v>
                </c:pt>
                <c:pt idx="22">
                  <c:v>43448</c:v>
                </c:pt>
                <c:pt idx="23">
                  <c:v>43451</c:v>
                </c:pt>
                <c:pt idx="24">
                  <c:v>43452</c:v>
                </c:pt>
                <c:pt idx="25">
                  <c:v>43453</c:v>
                </c:pt>
                <c:pt idx="26">
                  <c:v>43454</c:v>
                </c:pt>
                <c:pt idx="27">
                  <c:v>43455</c:v>
                </c:pt>
                <c:pt idx="28">
                  <c:v>43458</c:v>
                </c:pt>
                <c:pt idx="29">
                  <c:v>43460</c:v>
                </c:pt>
                <c:pt idx="30">
                  <c:v>43461</c:v>
                </c:pt>
                <c:pt idx="31">
                  <c:v>43462</c:v>
                </c:pt>
                <c:pt idx="32">
                  <c:v>43465</c:v>
                </c:pt>
                <c:pt idx="33">
                  <c:v>43466</c:v>
                </c:pt>
                <c:pt idx="34">
                  <c:v>43467</c:v>
                </c:pt>
                <c:pt idx="35">
                  <c:v>43468</c:v>
                </c:pt>
                <c:pt idx="36">
                  <c:v>43469</c:v>
                </c:pt>
                <c:pt idx="37">
                  <c:v>43472</c:v>
                </c:pt>
                <c:pt idx="38">
                  <c:v>43473</c:v>
                </c:pt>
                <c:pt idx="39">
                  <c:v>43474</c:v>
                </c:pt>
                <c:pt idx="40">
                  <c:v>43475</c:v>
                </c:pt>
                <c:pt idx="41">
                  <c:v>43476</c:v>
                </c:pt>
                <c:pt idx="42">
                  <c:v>43479</c:v>
                </c:pt>
                <c:pt idx="43">
                  <c:v>43480</c:v>
                </c:pt>
                <c:pt idx="44">
                  <c:v>43481</c:v>
                </c:pt>
                <c:pt idx="45">
                  <c:v>43482</c:v>
                </c:pt>
                <c:pt idx="46">
                  <c:v>43483</c:v>
                </c:pt>
                <c:pt idx="47">
                  <c:v>43486</c:v>
                </c:pt>
                <c:pt idx="48">
                  <c:v>43487</c:v>
                </c:pt>
                <c:pt idx="49">
                  <c:v>43488</c:v>
                </c:pt>
                <c:pt idx="50">
                  <c:v>43489</c:v>
                </c:pt>
                <c:pt idx="51">
                  <c:v>43490</c:v>
                </c:pt>
                <c:pt idx="52">
                  <c:v>43493</c:v>
                </c:pt>
                <c:pt idx="53">
                  <c:v>43494</c:v>
                </c:pt>
                <c:pt idx="54">
                  <c:v>43495</c:v>
                </c:pt>
                <c:pt idx="55">
                  <c:v>43496</c:v>
                </c:pt>
                <c:pt idx="56">
                  <c:v>43497</c:v>
                </c:pt>
                <c:pt idx="57">
                  <c:v>43500</c:v>
                </c:pt>
                <c:pt idx="58">
                  <c:v>43501</c:v>
                </c:pt>
                <c:pt idx="59">
                  <c:v>43502</c:v>
                </c:pt>
                <c:pt idx="60">
                  <c:v>43503</c:v>
                </c:pt>
                <c:pt idx="61">
                  <c:v>43504</c:v>
                </c:pt>
                <c:pt idx="62">
                  <c:v>43507</c:v>
                </c:pt>
                <c:pt idx="63">
                  <c:v>43508</c:v>
                </c:pt>
                <c:pt idx="64">
                  <c:v>43509</c:v>
                </c:pt>
                <c:pt idx="65">
                  <c:v>43510</c:v>
                </c:pt>
                <c:pt idx="66">
                  <c:v>43511</c:v>
                </c:pt>
                <c:pt idx="67">
                  <c:v>43514</c:v>
                </c:pt>
                <c:pt idx="68">
                  <c:v>43515</c:v>
                </c:pt>
                <c:pt idx="69">
                  <c:v>43516</c:v>
                </c:pt>
                <c:pt idx="70">
                  <c:v>43517</c:v>
                </c:pt>
                <c:pt idx="71">
                  <c:v>43518</c:v>
                </c:pt>
                <c:pt idx="72">
                  <c:v>43521</c:v>
                </c:pt>
                <c:pt idx="73">
                  <c:v>43522</c:v>
                </c:pt>
                <c:pt idx="74">
                  <c:v>43523</c:v>
                </c:pt>
                <c:pt idx="75">
                  <c:v>43524</c:v>
                </c:pt>
                <c:pt idx="76">
                  <c:v>43525</c:v>
                </c:pt>
                <c:pt idx="77">
                  <c:v>43528</c:v>
                </c:pt>
                <c:pt idx="78">
                  <c:v>43529</c:v>
                </c:pt>
                <c:pt idx="79">
                  <c:v>43530</c:v>
                </c:pt>
                <c:pt idx="80">
                  <c:v>43531</c:v>
                </c:pt>
                <c:pt idx="81">
                  <c:v>43532</c:v>
                </c:pt>
                <c:pt idx="82">
                  <c:v>43535</c:v>
                </c:pt>
                <c:pt idx="83">
                  <c:v>43536</c:v>
                </c:pt>
                <c:pt idx="84">
                  <c:v>43537</c:v>
                </c:pt>
                <c:pt idx="85">
                  <c:v>43538</c:v>
                </c:pt>
                <c:pt idx="86">
                  <c:v>43539</c:v>
                </c:pt>
                <c:pt idx="87">
                  <c:v>43542</c:v>
                </c:pt>
                <c:pt idx="88">
                  <c:v>43543</c:v>
                </c:pt>
                <c:pt idx="89">
                  <c:v>43544</c:v>
                </c:pt>
                <c:pt idx="90">
                  <c:v>43545</c:v>
                </c:pt>
                <c:pt idx="91">
                  <c:v>43546</c:v>
                </c:pt>
                <c:pt idx="92">
                  <c:v>43549</c:v>
                </c:pt>
                <c:pt idx="93">
                  <c:v>43550</c:v>
                </c:pt>
                <c:pt idx="94">
                  <c:v>43551</c:v>
                </c:pt>
                <c:pt idx="95">
                  <c:v>43552</c:v>
                </c:pt>
                <c:pt idx="96">
                  <c:v>43553</c:v>
                </c:pt>
                <c:pt idx="97">
                  <c:v>43556</c:v>
                </c:pt>
                <c:pt idx="98">
                  <c:v>43557</c:v>
                </c:pt>
                <c:pt idx="99">
                  <c:v>43558</c:v>
                </c:pt>
                <c:pt idx="100">
                  <c:v>43559</c:v>
                </c:pt>
                <c:pt idx="101">
                  <c:v>43560</c:v>
                </c:pt>
                <c:pt idx="102">
                  <c:v>43563</c:v>
                </c:pt>
                <c:pt idx="103">
                  <c:v>43564</c:v>
                </c:pt>
                <c:pt idx="104">
                  <c:v>43565</c:v>
                </c:pt>
                <c:pt idx="105">
                  <c:v>43566</c:v>
                </c:pt>
                <c:pt idx="106">
                  <c:v>43567</c:v>
                </c:pt>
                <c:pt idx="107">
                  <c:v>43570</c:v>
                </c:pt>
                <c:pt idx="108">
                  <c:v>43571</c:v>
                </c:pt>
                <c:pt idx="109">
                  <c:v>43572</c:v>
                </c:pt>
                <c:pt idx="110">
                  <c:v>43573</c:v>
                </c:pt>
                <c:pt idx="111">
                  <c:v>43574</c:v>
                </c:pt>
                <c:pt idx="112">
                  <c:v>43577</c:v>
                </c:pt>
                <c:pt idx="113">
                  <c:v>43578</c:v>
                </c:pt>
                <c:pt idx="114">
                  <c:v>43579</c:v>
                </c:pt>
                <c:pt idx="115">
                  <c:v>43580</c:v>
                </c:pt>
                <c:pt idx="116">
                  <c:v>43581</c:v>
                </c:pt>
                <c:pt idx="117">
                  <c:v>43584</c:v>
                </c:pt>
                <c:pt idx="118">
                  <c:v>43585</c:v>
                </c:pt>
                <c:pt idx="119">
                  <c:v>43586</c:v>
                </c:pt>
                <c:pt idx="120">
                  <c:v>43587</c:v>
                </c:pt>
                <c:pt idx="121">
                  <c:v>43588</c:v>
                </c:pt>
                <c:pt idx="122">
                  <c:v>43591</c:v>
                </c:pt>
                <c:pt idx="123">
                  <c:v>43592</c:v>
                </c:pt>
                <c:pt idx="124">
                  <c:v>43593</c:v>
                </c:pt>
                <c:pt idx="125">
                  <c:v>43594</c:v>
                </c:pt>
                <c:pt idx="126">
                  <c:v>43595</c:v>
                </c:pt>
                <c:pt idx="127">
                  <c:v>43598</c:v>
                </c:pt>
                <c:pt idx="128">
                  <c:v>43599</c:v>
                </c:pt>
                <c:pt idx="129">
                  <c:v>43600</c:v>
                </c:pt>
                <c:pt idx="130">
                  <c:v>43601</c:v>
                </c:pt>
                <c:pt idx="131">
                  <c:v>43602</c:v>
                </c:pt>
                <c:pt idx="132">
                  <c:v>43605</c:v>
                </c:pt>
                <c:pt idx="133">
                  <c:v>43606</c:v>
                </c:pt>
                <c:pt idx="134">
                  <c:v>43607</c:v>
                </c:pt>
                <c:pt idx="135">
                  <c:v>43608</c:v>
                </c:pt>
                <c:pt idx="136">
                  <c:v>43609</c:v>
                </c:pt>
                <c:pt idx="137">
                  <c:v>43612</c:v>
                </c:pt>
                <c:pt idx="138">
                  <c:v>43613</c:v>
                </c:pt>
                <c:pt idx="139">
                  <c:v>43614</c:v>
                </c:pt>
                <c:pt idx="140">
                  <c:v>43615</c:v>
                </c:pt>
                <c:pt idx="141">
                  <c:v>43616</c:v>
                </c:pt>
                <c:pt idx="142">
                  <c:v>43619</c:v>
                </c:pt>
                <c:pt idx="143">
                  <c:v>43620</c:v>
                </c:pt>
                <c:pt idx="144">
                  <c:v>43621</c:v>
                </c:pt>
                <c:pt idx="145">
                  <c:v>43622</c:v>
                </c:pt>
                <c:pt idx="146">
                  <c:v>43623</c:v>
                </c:pt>
                <c:pt idx="147">
                  <c:v>43626</c:v>
                </c:pt>
                <c:pt idx="148">
                  <c:v>43627</c:v>
                </c:pt>
                <c:pt idx="149">
                  <c:v>43628</c:v>
                </c:pt>
                <c:pt idx="150">
                  <c:v>43629</c:v>
                </c:pt>
                <c:pt idx="151">
                  <c:v>43630</c:v>
                </c:pt>
                <c:pt idx="152">
                  <c:v>43633</c:v>
                </c:pt>
                <c:pt idx="153">
                  <c:v>43634</c:v>
                </c:pt>
                <c:pt idx="154">
                  <c:v>43635</c:v>
                </c:pt>
                <c:pt idx="155">
                  <c:v>43636</c:v>
                </c:pt>
                <c:pt idx="156">
                  <c:v>43637</c:v>
                </c:pt>
                <c:pt idx="157">
                  <c:v>43640</c:v>
                </c:pt>
                <c:pt idx="158">
                  <c:v>43641</c:v>
                </c:pt>
                <c:pt idx="159">
                  <c:v>43642</c:v>
                </c:pt>
                <c:pt idx="160">
                  <c:v>43643</c:v>
                </c:pt>
                <c:pt idx="161">
                  <c:v>43644</c:v>
                </c:pt>
                <c:pt idx="162">
                  <c:v>43647</c:v>
                </c:pt>
                <c:pt idx="163">
                  <c:v>43648</c:v>
                </c:pt>
                <c:pt idx="164">
                  <c:v>43649</c:v>
                </c:pt>
                <c:pt idx="165">
                  <c:v>43650</c:v>
                </c:pt>
                <c:pt idx="166">
                  <c:v>43651</c:v>
                </c:pt>
                <c:pt idx="167">
                  <c:v>43654</c:v>
                </c:pt>
                <c:pt idx="168">
                  <c:v>43655</c:v>
                </c:pt>
                <c:pt idx="169">
                  <c:v>43656</c:v>
                </c:pt>
                <c:pt idx="170">
                  <c:v>43657</c:v>
                </c:pt>
                <c:pt idx="171">
                  <c:v>43658</c:v>
                </c:pt>
                <c:pt idx="172">
                  <c:v>43661</c:v>
                </c:pt>
                <c:pt idx="173">
                  <c:v>43662</c:v>
                </c:pt>
                <c:pt idx="174">
                  <c:v>43663</c:v>
                </c:pt>
                <c:pt idx="175">
                  <c:v>43664</c:v>
                </c:pt>
                <c:pt idx="176">
                  <c:v>43665</c:v>
                </c:pt>
                <c:pt idx="177">
                  <c:v>43668</c:v>
                </c:pt>
                <c:pt idx="178">
                  <c:v>43669</c:v>
                </c:pt>
                <c:pt idx="179">
                  <c:v>43670</c:v>
                </c:pt>
                <c:pt idx="180">
                  <c:v>43671</c:v>
                </c:pt>
                <c:pt idx="181">
                  <c:v>43672</c:v>
                </c:pt>
                <c:pt idx="182">
                  <c:v>43675</c:v>
                </c:pt>
                <c:pt idx="183">
                  <c:v>43676</c:v>
                </c:pt>
                <c:pt idx="184">
                  <c:v>43677</c:v>
                </c:pt>
                <c:pt idx="185">
                  <c:v>43678</c:v>
                </c:pt>
                <c:pt idx="186">
                  <c:v>43679</c:v>
                </c:pt>
                <c:pt idx="187">
                  <c:v>43682</c:v>
                </c:pt>
                <c:pt idx="188">
                  <c:v>43683</c:v>
                </c:pt>
                <c:pt idx="189">
                  <c:v>43684</c:v>
                </c:pt>
                <c:pt idx="190">
                  <c:v>43685</c:v>
                </c:pt>
                <c:pt idx="191">
                  <c:v>43686</c:v>
                </c:pt>
                <c:pt idx="192">
                  <c:v>43689</c:v>
                </c:pt>
                <c:pt idx="193">
                  <c:v>43690</c:v>
                </c:pt>
                <c:pt idx="194">
                  <c:v>43691</c:v>
                </c:pt>
                <c:pt idx="195">
                  <c:v>43692</c:v>
                </c:pt>
                <c:pt idx="196">
                  <c:v>43693</c:v>
                </c:pt>
                <c:pt idx="197">
                  <c:v>43696</c:v>
                </c:pt>
                <c:pt idx="198">
                  <c:v>43697</c:v>
                </c:pt>
                <c:pt idx="199">
                  <c:v>43698</c:v>
                </c:pt>
                <c:pt idx="200">
                  <c:v>43699</c:v>
                </c:pt>
                <c:pt idx="201">
                  <c:v>43700</c:v>
                </c:pt>
                <c:pt idx="202">
                  <c:v>43703</c:v>
                </c:pt>
                <c:pt idx="203">
                  <c:v>43704</c:v>
                </c:pt>
                <c:pt idx="204">
                  <c:v>43705</c:v>
                </c:pt>
                <c:pt idx="205">
                  <c:v>43706</c:v>
                </c:pt>
                <c:pt idx="206">
                  <c:v>43707</c:v>
                </c:pt>
                <c:pt idx="207">
                  <c:v>43710</c:v>
                </c:pt>
                <c:pt idx="208">
                  <c:v>43711</c:v>
                </c:pt>
                <c:pt idx="209">
                  <c:v>43712</c:v>
                </c:pt>
                <c:pt idx="210">
                  <c:v>43713</c:v>
                </c:pt>
                <c:pt idx="211">
                  <c:v>43714</c:v>
                </c:pt>
                <c:pt idx="212">
                  <c:v>43717</c:v>
                </c:pt>
                <c:pt idx="213">
                  <c:v>43718</c:v>
                </c:pt>
                <c:pt idx="214">
                  <c:v>43719</c:v>
                </c:pt>
                <c:pt idx="215">
                  <c:v>43720</c:v>
                </c:pt>
                <c:pt idx="216">
                  <c:v>43721</c:v>
                </c:pt>
                <c:pt idx="217">
                  <c:v>43724</c:v>
                </c:pt>
                <c:pt idx="218">
                  <c:v>43725</c:v>
                </c:pt>
                <c:pt idx="219">
                  <c:v>43726</c:v>
                </c:pt>
                <c:pt idx="220">
                  <c:v>43727</c:v>
                </c:pt>
                <c:pt idx="221">
                  <c:v>43728</c:v>
                </c:pt>
                <c:pt idx="222">
                  <c:v>43731</c:v>
                </c:pt>
                <c:pt idx="223">
                  <c:v>43732</c:v>
                </c:pt>
                <c:pt idx="224">
                  <c:v>43733</c:v>
                </c:pt>
                <c:pt idx="225">
                  <c:v>43734</c:v>
                </c:pt>
                <c:pt idx="226">
                  <c:v>43735</c:v>
                </c:pt>
                <c:pt idx="227">
                  <c:v>43738</c:v>
                </c:pt>
                <c:pt idx="228">
                  <c:v>43739</c:v>
                </c:pt>
                <c:pt idx="229">
                  <c:v>43740</c:v>
                </c:pt>
                <c:pt idx="230">
                  <c:v>43741</c:v>
                </c:pt>
                <c:pt idx="231">
                  <c:v>43742</c:v>
                </c:pt>
                <c:pt idx="232">
                  <c:v>43745</c:v>
                </c:pt>
                <c:pt idx="233">
                  <c:v>43746</c:v>
                </c:pt>
                <c:pt idx="234">
                  <c:v>43747</c:v>
                </c:pt>
                <c:pt idx="235">
                  <c:v>43748</c:v>
                </c:pt>
                <c:pt idx="236">
                  <c:v>43749</c:v>
                </c:pt>
                <c:pt idx="237">
                  <c:v>43752</c:v>
                </c:pt>
                <c:pt idx="238">
                  <c:v>43753</c:v>
                </c:pt>
                <c:pt idx="239">
                  <c:v>43754</c:v>
                </c:pt>
                <c:pt idx="240">
                  <c:v>43755</c:v>
                </c:pt>
                <c:pt idx="241">
                  <c:v>43756</c:v>
                </c:pt>
                <c:pt idx="242">
                  <c:v>43759</c:v>
                </c:pt>
                <c:pt idx="243">
                  <c:v>43760</c:v>
                </c:pt>
                <c:pt idx="244">
                  <c:v>43761</c:v>
                </c:pt>
                <c:pt idx="245">
                  <c:v>43762</c:v>
                </c:pt>
                <c:pt idx="246">
                  <c:v>43763</c:v>
                </c:pt>
                <c:pt idx="247">
                  <c:v>43766</c:v>
                </c:pt>
                <c:pt idx="248">
                  <c:v>43767</c:v>
                </c:pt>
                <c:pt idx="249">
                  <c:v>43768</c:v>
                </c:pt>
                <c:pt idx="250">
                  <c:v>43769</c:v>
                </c:pt>
                <c:pt idx="251">
                  <c:v>43770</c:v>
                </c:pt>
                <c:pt idx="252">
                  <c:v>43773</c:v>
                </c:pt>
                <c:pt idx="253">
                  <c:v>43774</c:v>
                </c:pt>
                <c:pt idx="254">
                  <c:v>43775</c:v>
                </c:pt>
                <c:pt idx="255">
                  <c:v>43776</c:v>
                </c:pt>
                <c:pt idx="256">
                  <c:v>43777</c:v>
                </c:pt>
                <c:pt idx="257">
                  <c:v>43780</c:v>
                </c:pt>
                <c:pt idx="258">
                  <c:v>43781</c:v>
                </c:pt>
                <c:pt idx="259">
                  <c:v>43782</c:v>
                </c:pt>
                <c:pt idx="260">
                  <c:v>43783</c:v>
                </c:pt>
                <c:pt idx="261">
                  <c:v>43784</c:v>
                </c:pt>
                <c:pt idx="262">
                  <c:v>43787</c:v>
                </c:pt>
                <c:pt idx="263">
                  <c:v>43788</c:v>
                </c:pt>
                <c:pt idx="264">
                  <c:v>43789</c:v>
                </c:pt>
                <c:pt idx="265">
                  <c:v>43790</c:v>
                </c:pt>
                <c:pt idx="266">
                  <c:v>43791</c:v>
                </c:pt>
                <c:pt idx="267">
                  <c:v>43794</c:v>
                </c:pt>
                <c:pt idx="268">
                  <c:v>43795</c:v>
                </c:pt>
                <c:pt idx="269">
                  <c:v>43796</c:v>
                </c:pt>
                <c:pt idx="270">
                  <c:v>43797</c:v>
                </c:pt>
                <c:pt idx="271">
                  <c:v>43798</c:v>
                </c:pt>
                <c:pt idx="272">
                  <c:v>43801</c:v>
                </c:pt>
                <c:pt idx="273">
                  <c:v>43802</c:v>
                </c:pt>
                <c:pt idx="274">
                  <c:v>43803</c:v>
                </c:pt>
                <c:pt idx="275">
                  <c:v>43804</c:v>
                </c:pt>
                <c:pt idx="276">
                  <c:v>43805</c:v>
                </c:pt>
                <c:pt idx="277">
                  <c:v>43808</c:v>
                </c:pt>
                <c:pt idx="278">
                  <c:v>43809</c:v>
                </c:pt>
                <c:pt idx="279">
                  <c:v>43810</c:v>
                </c:pt>
                <c:pt idx="280">
                  <c:v>43811</c:v>
                </c:pt>
                <c:pt idx="281">
                  <c:v>43812</c:v>
                </c:pt>
                <c:pt idx="282">
                  <c:v>43815</c:v>
                </c:pt>
                <c:pt idx="283">
                  <c:v>43816</c:v>
                </c:pt>
                <c:pt idx="284">
                  <c:v>43817</c:v>
                </c:pt>
                <c:pt idx="285">
                  <c:v>43818</c:v>
                </c:pt>
                <c:pt idx="286">
                  <c:v>43819</c:v>
                </c:pt>
                <c:pt idx="287">
                  <c:v>43822</c:v>
                </c:pt>
                <c:pt idx="288">
                  <c:v>43823</c:v>
                </c:pt>
                <c:pt idx="289">
                  <c:v>43824</c:v>
                </c:pt>
                <c:pt idx="290">
                  <c:v>43825</c:v>
                </c:pt>
                <c:pt idx="291">
                  <c:v>43826</c:v>
                </c:pt>
                <c:pt idx="292">
                  <c:v>43829</c:v>
                </c:pt>
                <c:pt idx="293">
                  <c:v>43830</c:v>
                </c:pt>
                <c:pt idx="294">
                  <c:v>43832</c:v>
                </c:pt>
                <c:pt idx="295">
                  <c:v>43833</c:v>
                </c:pt>
                <c:pt idx="296">
                  <c:v>43836</c:v>
                </c:pt>
                <c:pt idx="297">
                  <c:v>43837</c:v>
                </c:pt>
                <c:pt idx="298">
                  <c:v>43838</c:v>
                </c:pt>
                <c:pt idx="299">
                  <c:v>43839</c:v>
                </c:pt>
                <c:pt idx="300">
                  <c:v>43840</c:v>
                </c:pt>
                <c:pt idx="301">
                  <c:v>43843</c:v>
                </c:pt>
                <c:pt idx="302">
                  <c:v>43844</c:v>
                </c:pt>
                <c:pt idx="303">
                  <c:v>43845</c:v>
                </c:pt>
                <c:pt idx="304">
                  <c:v>43846</c:v>
                </c:pt>
                <c:pt idx="305">
                  <c:v>43847</c:v>
                </c:pt>
                <c:pt idx="306">
                  <c:v>43851</c:v>
                </c:pt>
                <c:pt idx="307">
                  <c:v>43852</c:v>
                </c:pt>
                <c:pt idx="308">
                  <c:v>43853</c:v>
                </c:pt>
                <c:pt idx="309">
                  <c:v>43854</c:v>
                </c:pt>
                <c:pt idx="310">
                  <c:v>43857</c:v>
                </c:pt>
                <c:pt idx="311">
                  <c:v>43858</c:v>
                </c:pt>
                <c:pt idx="312">
                  <c:v>43859</c:v>
                </c:pt>
                <c:pt idx="313">
                  <c:v>43860</c:v>
                </c:pt>
                <c:pt idx="314">
                  <c:v>43861</c:v>
                </c:pt>
                <c:pt idx="315">
                  <c:v>43864</c:v>
                </c:pt>
                <c:pt idx="316">
                  <c:v>43865</c:v>
                </c:pt>
                <c:pt idx="317">
                  <c:v>43866</c:v>
                </c:pt>
                <c:pt idx="318">
                  <c:v>43867</c:v>
                </c:pt>
                <c:pt idx="319">
                  <c:v>43868</c:v>
                </c:pt>
                <c:pt idx="320">
                  <c:v>43871</c:v>
                </c:pt>
                <c:pt idx="321">
                  <c:v>43872</c:v>
                </c:pt>
                <c:pt idx="322">
                  <c:v>43873</c:v>
                </c:pt>
                <c:pt idx="323">
                  <c:v>43874</c:v>
                </c:pt>
                <c:pt idx="324">
                  <c:v>43875</c:v>
                </c:pt>
                <c:pt idx="325">
                  <c:v>43879</c:v>
                </c:pt>
                <c:pt idx="326">
                  <c:v>43880</c:v>
                </c:pt>
                <c:pt idx="327">
                  <c:v>43881</c:v>
                </c:pt>
                <c:pt idx="328">
                  <c:v>43882</c:v>
                </c:pt>
                <c:pt idx="329">
                  <c:v>43885</c:v>
                </c:pt>
                <c:pt idx="330">
                  <c:v>43886</c:v>
                </c:pt>
                <c:pt idx="331">
                  <c:v>43887</c:v>
                </c:pt>
                <c:pt idx="332">
                  <c:v>43888</c:v>
                </c:pt>
                <c:pt idx="333">
                  <c:v>43889</c:v>
                </c:pt>
                <c:pt idx="334">
                  <c:v>43892</c:v>
                </c:pt>
                <c:pt idx="335">
                  <c:v>43893</c:v>
                </c:pt>
                <c:pt idx="336">
                  <c:v>43894</c:v>
                </c:pt>
                <c:pt idx="337">
                  <c:v>43895</c:v>
                </c:pt>
                <c:pt idx="338">
                  <c:v>43896</c:v>
                </c:pt>
                <c:pt idx="339">
                  <c:v>43899</c:v>
                </c:pt>
                <c:pt idx="340">
                  <c:v>43900</c:v>
                </c:pt>
                <c:pt idx="341">
                  <c:v>43901</c:v>
                </c:pt>
                <c:pt idx="342">
                  <c:v>43902</c:v>
                </c:pt>
                <c:pt idx="343">
                  <c:v>43903</c:v>
                </c:pt>
                <c:pt idx="344">
                  <c:v>43906</c:v>
                </c:pt>
                <c:pt idx="345">
                  <c:v>43907</c:v>
                </c:pt>
                <c:pt idx="346">
                  <c:v>43908</c:v>
                </c:pt>
                <c:pt idx="347">
                  <c:v>43909</c:v>
                </c:pt>
                <c:pt idx="348">
                  <c:v>43910</c:v>
                </c:pt>
                <c:pt idx="349">
                  <c:v>43913</c:v>
                </c:pt>
                <c:pt idx="350">
                  <c:v>43914</c:v>
                </c:pt>
                <c:pt idx="351">
                  <c:v>43915</c:v>
                </c:pt>
                <c:pt idx="352">
                  <c:v>43916</c:v>
                </c:pt>
                <c:pt idx="353">
                  <c:v>43917</c:v>
                </c:pt>
                <c:pt idx="354">
                  <c:v>43920</c:v>
                </c:pt>
                <c:pt idx="355">
                  <c:v>43921</c:v>
                </c:pt>
                <c:pt idx="356">
                  <c:v>43922</c:v>
                </c:pt>
                <c:pt idx="357">
                  <c:v>43923</c:v>
                </c:pt>
                <c:pt idx="358">
                  <c:v>43924</c:v>
                </c:pt>
                <c:pt idx="359">
                  <c:v>43927</c:v>
                </c:pt>
                <c:pt idx="360">
                  <c:v>43928</c:v>
                </c:pt>
                <c:pt idx="361">
                  <c:v>43929</c:v>
                </c:pt>
                <c:pt idx="362">
                  <c:v>43930</c:v>
                </c:pt>
                <c:pt idx="363">
                  <c:v>43934</c:v>
                </c:pt>
                <c:pt idx="364">
                  <c:v>43935</c:v>
                </c:pt>
                <c:pt idx="365">
                  <c:v>43936</c:v>
                </c:pt>
                <c:pt idx="366">
                  <c:v>43937</c:v>
                </c:pt>
                <c:pt idx="367">
                  <c:v>43938</c:v>
                </c:pt>
                <c:pt idx="368">
                  <c:v>43941</c:v>
                </c:pt>
                <c:pt idx="369">
                  <c:v>43942</c:v>
                </c:pt>
                <c:pt idx="370">
                  <c:v>43943</c:v>
                </c:pt>
                <c:pt idx="371">
                  <c:v>43944</c:v>
                </c:pt>
                <c:pt idx="372">
                  <c:v>43945</c:v>
                </c:pt>
                <c:pt idx="373">
                  <c:v>43948</c:v>
                </c:pt>
                <c:pt idx="374">
                  <c:v>43949</c:v>
                </c:pt>
                <c:pt idx="375">
                  <c:v>43950</c:v>
                </c:pt>
                <c:pt idx="376">
                  <c:v>43951</c:v>
                </c:pt>
                <c:pt idx="377">
                  <c:v>43952</c:v>
                </c:pt>
                <c:pt idx="378">
                  <c:v>43955</c:v>
                </c:pt>
                <c:pt idx="379">
                  <c:v>43956</c:v>
                </c:pt>
                <c:pt idx="380">
                  <c:v>43957</c:v>
                </c:pt>
                <c:pt idx="381">
                  <c:v>43958</c:v>
                </c:pt>
                <c:pt idx="382">
                  <c:v>43959</c:v>
                </c:pt>
                <c:pt idx="383">
                  <c:v>43962</c:v>
                </c:pt>
                <c:pt idx="384">
                  <c:v>43963</c:v>
                </c:pt>
                <c:pt idx="385">
                  <c:v>43964</c:v>
                </c:pt>
                <c:pt idx="386">
                  <c:v>43965</c:v>
                </c:pt>
                <c:pt idx="387">
                  <c:v>43966</c:v>
                </c:pt>
                <c:pt idx="388">
                  <c:v>43969</c:v>
                </c:pt>
                <c:pt idx="389">
                  <c:v>43970</c:v>
                </c:pt>
                <c:pt idx="390">
                  <c:v>43971</c:v>
                </c:pt>
                <c:pt idx="391">
                  <c:v>43972</c:v>
                </c:pt>
                <c:pt idx="392">
                  <c:v>43973</c:v>
                </c:pt>
                <c:pt idx="393">
                  <c:v>43977</c:v>
                </c:pt>
                <c:pt idx="394">
                  <c:v>43978</c:v>
                </c:pt>
                <c:pt idx="395">
                  <c:v>43979</c:v>
                </c:pt>
                <c:pt idx="396">
                  <c:v>43980</c:v>
                </c:pt>
                <c:pt idx="397">
                  <c:v>43983</c:v>
                </c:pt>
                <c:pt idx="398">
                  <c:v>43984</c:v>
                </c:pt>
                <c:pt idx="399">
                  <c:v>43985</c:v>
                </c:pt>
                <c:pt idx="400">
                  <c:v>43986</c:v>
                </c:pt>
                <c:pt idx="401">
                  <c:v>43987</c:v>
                </c:pt>
                <c:pt idx="402">
                  <c:v>43990</c:v>
                </c:pt>
                <c:pt idx="403">
                  <c:v>43991</c:v>
                </c:pt>
                <c:pt idx="404">
                  <c:v>43992</c:v>
                </c:pt>
                <c:pt idx="405">
                  <c:v>43993</c:v>
                </c:pt>
                <c:pt idx="406">
                  <c:v>43994</c:v>
                </c:pt>
                <c:pt idx="407">
                  <c:v>43997</c:v>
                </c:pt>
                <c:pt idx="408">
                  <c:v>43998</c:v>
                </c:pt>
                <c:pt idx="409">
                  <c:v>43999</c:v>
                </c:pt>
                <c:pt idx="410">
                  <c:v>44000</c:v>
                </c:pt>
                <c:pt idx="411">
                  <c:v>44001</c:v>
                </c:pt>
                <c:pt idx="412">
                  <c:v>44004</c:v>
                </c:pt>
                <c:pt idx="413">
                  <c:v>44005</c:v>
                </c:pt>
                <c:pt idx="414">
                  <c:v>44006</c:v>
                </c:pt>
                <c:pt idx="415">
                  <c:v>44007</c:v>
                </c:pt>
                <c:pt idx="416">
                  <c:v>44008</c:v>
                </c:pt>
                <c:pt idx="417">
                  <c:v>44011</c:v>
                </c:pt>
                <c:pt idx="418">
                  <c:v>44012</c:v>
                </c:pt>
                <c:pt idx="419">
                  <c:v>44013</c:v>
                </c:pt>
                <c:pt idx="420">
                  <c:v>44014</c:v>
                </c:pt>
                <c:pt idx="421">
                  <c:v>44018</c:v>
                </c:pt>
                <c:pt idx="422">
                  <c:v>44019</c:v>
                </c:pt>
                <c:pt idx="423">
                  <c:v>44020</c:v>
                </c:pt>
                <c:pt idx="424">
                  <c:v>44021</c:v>
                </c:pt>
                <c:pt idx="425">
                  <c:v>44022</c:v>
                </c:pt>
                <c:pt idx="426">
                  <c:v>44025</c:v>
                </c:pt>
                <c:pt idx="427">
                  <c:v>44026</c:v>
                </c:pt>
                <c:pt idx="428">
                  <c:v>44027</c:v>
                </c:pt>
                <c:pt idx="429">
                  <c:v>44028</c:v>
                </c:pt>
                <c:pt idx="430">
                  <c:v>44029</c:v>
                </c:pt>
                <c:pt idx="431">
                  <c:v>44032</c:v>
                </c:pt>
                <c:pt idx="432">
                  <c:v>44033</c:v>
                </c:pt>
                <c:pt idx="433">
                  <c:v>44034</c:v>
                </c:pt>
                <c:pt idx="434">
                  <c:v>44035</c:v>
                </c:pt>
                <c:pt idx="435">
                  <c:v>44036</c:v>
                </c:pt>
                <c:pt idx="436">
                  <c:v>44039</c:v>
                </c:pt>
                <c:pt idx="437">
                  <c:v>44040</c:v>
                </c:pt>
                <c:pt idx="438">
                  <c:v>44041</c:v>
                </c:pt>
                <c:pt idx="439">
                  <c:v>44042</c:v>
                </c:pt>
                <c:pt idx="440">
                  <c:v>44043</c:v>
                </c:pt>
                <c:pt idx="441">
                  <c:v>44046</c:v>
                </c:pt>
                <c:pt idx="442">
                  <c:v>44047</c:v>
                </c:pt>
                <c:pt idx="443">
                  <c:v>44048</c:v>
                </c:pt>
                <c:pt idx="444">
                  <c:v>44049</c:v>
                </c:pt>
                <c:pt idx="445">
                  <c:v>44050</c:v>
                </c:pt>
                <c:pt idx="446">
                  <c:v>44053</c:v>
                </c:pt>
                <c:pt idx="447">
                  <c:v>44054</c:v>
                </c:pt>
                <c:pt idx="448">
                  <c:v>44055</c:v>
                </c:pt>
                <c:pt idx="449">
                  <c:v>44056</c:v>
                </c:pt>
                <c:pt idx="450">
                  <c:v>44057</c:v>
                </c:pt>
                <c:pt idx="451">
                  <c:v>44060</c:v>
                </c:pt>
                <c:pt idx="452">
                  <c:v>44061</c:v>
                </c:pt>
                <c:pt idx="453">
                  <c:v>44062</c:v>
                </c:pt>
                <c:pt idx="454">
                  <c:v>44063</c:v>
                </c:pt>
                <c:pt idx="455">
                  <c:v>44064</c:v>
                </c:pt>
                <c:pt idx="456">
                  <c:v>44067</c:v>
                </c:pt>
                <c:pt idx="457">
                  <c:v>44068</c:v>
                </c:pt>
                <c:pt idx="458">
                  <c:v>44069</c:v>
                </c:pt>
                <c:pt idx="459">
                  <c:v>44070</c:v>
                </c:pt>
                <c:pt idx="460">
                  <c:v>44071</c:v>
                </c:pt>
                <c:pt idx="461">
                  <c:v>44074</c:v>
                </c:pt>
                <c:pt idx="462">
                  <c:v>44075</c:v>
                </c:pt>
                <c:pt idx="463">
                  <c:v>44076</c:v>
                </c:pt>
                <c:pt idx="464">
                  <c:v>44077</c:v>
                </c:pt>
                <c:pt idx="465">
                  <c:v>44078</c:v>
                </c:pt>
                <c:pt idx="466">
                  <c:v>44082</c:v>
                </c:pt>
                <c:pt idx="467">
                  <c:v>44083</c:v>
                </c:pt>
                <c:pt idx="468">
                  <c:v>44084</c:v>
                </c:pt>
                <c:pt idx="469">
                  <c:v>44085</c:v>
                </c:pt>
                <c:pt idx="470">
                  <c:v>44088</c:v>
                </c:pt>
                <c:pt idx="471">
                  <c:v>44089</c:v>
                </c:pt>
                <c:pt idx="472">
                  <c:v>44090</c:v>
                </c:pt>
                <c:pt idx="473">
                  <c:v>44091</c:v>
                </c:pt>
                <c:pt idx="474">
                  <c:v>44092</c:v>
                </c:pt>
                <c:pt idx="475">
                  <c:v>44095</c:v>
                </c:pt>
                <c:pt idx="476">
                  <c:v>44096</c:v>
                </c:pt>
                <c:pt idx="477">
                  <c:v>44097</c:v>
                </c:pt>
                <c:pt idx="478">
                  <c:v>44098</c:v>
                </c:pt>
                <c:pt idx="479">
                  <c:v>44099</c:v>
                </c:pt>
                <c:pt idx="480">
                  <c:v>44102</c:v>
                </c:pt>
                <c:pt idx="481">
                  <c:v>44103</c:v>
                </c:pt>
                <c:pt idx="482">
                  <c:v>44104</c:v>
                </c:pt>
                <c:pt idx="483">
                  <c:v>44105</c:v>
                </c:pt>
                <c:pt idx="484">
                  <c:v>44106</c:v>
                </c:pt>
                <c:pt idx="485">
                  <c:v>44109</c:v>
                </c:pt>
                <c:pt idx="486">
                  <c:v>44110</c:v>
                </c:pt>
                <c:pt idx="487">
                  <c:v>44111</c:v>
                </c:pt>
                <c:pt idx="488">
                  <c:v>44112</c:v>
                </c:pt>
                <c:pt idx="489">
                  <c:v>44113</c:v>
                </c:pt>
                <c:pt idx="490">
                  <c:v>44116</c:v>
                </c:pt>
                <c:pt idx="491">
                  <c:v>44117</c:v>
                </c:pt>
                <c:pt idx="492">
                  <c:v>44118</c:v>
                </c:pt>
                <c:pt idx="493">
                  <c:v>44119</c:v>
                </c:pt>
                <c:pt idx="494">
                  <c:v>44120</c:v>
                </c:pt>
                <c:pt idx="495">
                  <c:v>44123</c:v>
                </c:pt>
                <c:pt idx="496">
                  <c:v>44124</c:v>
                </c:pt>
                <c:pt idx="497">
                  <c:v>44125</c:v>
                </c:pt>
                <c:pt idx="498">
                  <c:v>44126</c:v>
                </c:pt>
                <c:pt idx="499">
                  <c:v>44127</c:v>
                </c:pt>
                <c:pt idx="500">
                  <c:v>44130</c:v>
                </c:pt>
                <c:pt idx="501">
                  <c:v>44131</c:v>
                </c:pt>
                <c:pt idx="502">
                  <c:v>44132</c:v>
                </c:pt>
                <c:pt idx="503">
                  <c:v>44133</c:v>
                </c:pt>
                <c:pt idx="504">
                  <c:v>44134</c:v>
                </c:pt>
                <c:pt idx="505">
                  <c:v>44137</c:v>
                </c:pt>
                <c:pt idx="506">
                  <c:v>44138</c:v>
                </c:pt>
                <c:pt idx="507">
                  <c:v>44139</c:v>
                </c:pt>
                <c:pt idx="508">
                  <c:v>44140</c:v>
                </c:pt>
                <c:pt idx="509">
                  <c:v>44141</c:v>
                </c:pt>
                <c:pt idx="510">
                  <c:v>44144</c:v>
                </c:pt>
                <c:pt idx="511">
                  <c:v>44145</c:v>
                </c:pt>
                <c:pt idx="512">
                  <c:v>44146</c:v>
                </c:pt>
                <c:pt idx="513">
                  <c:v>44692</c:v>
                </c:pt>
              </c:numCache>
            </c:numRef>
          </c:cat>
          <c:val>
            <c:numRef>
              <c:f>'Pane 1'!$C$37:$C$550</c:f>
              <c:numCache>
                <c:formatCode>General</c:formatCode>
                <c:ptCount val="514"/>
                <c:pt idx="512" formatCode="m/yy">
                  <c:v>44146</c:v>
                </c:pt>
                <c:pt idx="513" formatCode="m/yy">
                  <c:v>44692</c:v>
                </c:pt>
              </c:numCache>
            </c:numRef>
          </c:val>
          <c:smooth val="0"/>
          <c:extLst>
            <c:ext xmlns:c16="http://schemas.microsoft.com/office/drawing/2014/chart" uri="{C3380CC4-5D6E-409C-BE32-E72D297353CC}">
              <c16:uniqueId val="{00000001-0760-4425-BAB9-C5B71DE3358E}"/>
            </c:ext>
          </c:extLst>
        </c:ser>
        <c:ser>
          <c:idx val="8"/>
          <c:order val="2"/>
          <c:marker>
            <c:symbol val="none"/>
          </c:marker>
          <c:cat>
            <c:numRef>
              <c:f>'Pane 1'!$A$37:$A$550</c:f>
              <c:numCache>
                <c:formatCode>m/yy</c:formatCode>
                <c:ptCount val="514"/>
                <c:pt idx="0">
                  <c:v>43416</c:v>
                </c:pt>
                <c:pt idx="1">
                  <c:v>43417</c:v>
                </c:pt>
                <c:pt idx="2">
                  <c:v>43418</c:v>
                </c:pt>
                <c:pt idx="3">
                  <c:v>43419</c:v>
                </c:pt>
                <c:pt idx="4">
                  <c:v>43420</c:v>
                </c:pt>
                <c:pt idx="5">
                  <c:v>43423</c:v>
                </c:pt>
                <c:pt idx="6">
                  <c:v>43424</c:v>
                </c:pt>
                <c:pt idx="7">
                  <c:v>43425</c:v>
                </c:pt>
                <c:pt idx="8">
                  <c:v>43427</c:v>
                </c:pt>
                <c:pt idx="9">
                  <c:v>43430</c:v>
                </c:pt>
                <c:pt idx="10">
                  <c:v>43431</c:v>
                </c:pt>
                <c:pt idx="11">
                  <c:v>43432</c:v>
                </c:pt>
                <c:pt idx="12">
                  <c:v>43433</c:v>
                </c:pt>
                <c:pt idx="13">
                  <c:v>43434</c:v>
                </c:pt>
                <c:pt idx="14">
                  <c:v>43437</c:v>
                </c:pt>
                <c:pt idx="15">
                  <c:v>43438</c:v>
                </c:pt>
                <c:pt idx="16">
                  <c:v>43440</c:v>
                </c:pt>
                <c:pt idx="17">
                  <c:v>43441</c:v>
                </c:pt>
                <c:pt idx="18">
                  <c:v>43444</c:v>
                </c:pt>
                <c:pt idx="19">
                  <c:v>43445</c:v>
                </c:pt>
                <c:pt idx="20">
                  <c:v>43446</c:v>
                </c:pt>
                <c:pt idx="21">
                  <c:v>43447</c:v>
                </c:pt>
                <c:pt idx="22">
                  <c:v>43448</c:v>
                </c:pt>
                <c:pt idx="23">
                  <c:v>43451</c:v>
                </c:pt>
                <c:pt idx="24">
                  <c:v>43452</c:v>
                </c:pt>
                <c:pt idx="25">
                  <c:v>43453</c:v>
                </c:pt>
                <c:pt idx="26">
                  <c:v>43454</c:v>
                </c:pt>
                <c:pt idx="27">
                  <c:v>43455</c:v>
                </c:pt>
                <c:pt idx="28">
                  <c:v>43458</c:v>
                </c:pt>
                <c:pt idx="29">
                  <c:v>43460</c:v>
                </c:pt>
                <c:pt idx="30">
                  <c:v>43461</c:v>
                </c:pt>
                <c:pt idx="31">
                  <c:v>43462</c:v>
                </c:pt>
                <c:pt idx="32">
                  <c:v>43465</c:v>
                </c:pt>
                <c:pt idx="33">
                  <c:v>43466</c:v>
                </c:pt>
                <c:pt idx="34">
                  <c:v>43467</c:v>
                </c:pt>
                <c:pt idx="35">
                  <c:v>43468</c:v>
                </c:pt>
                <c:pt idx="36">
                  <c:v>43469</c:v>
                </c:pt>
                <c:pt idx="37">
                  <c:v>43472</c:v>
                </c:pt>
                <c:pt idx="38">
                  <c:v>43473</c:v>
                </c:pt>
                <c:pt idx="39">
                  <c:v>43474</c:v>
                </c:pt>
                <c:pt idx="40">
                  <c:v>43475</c:v>
                </c:pt>
                <c:pt idx="41">
                  <c:v>43476</c:v>
                </c:pt>
                <c:pt idx="42">
                  <c:v>43479</c:v>
                </c:pt>
                <c:pt idx="43">
                  <c:v>43480</c:v>
                </c:pt>
                <c:pt idx="44">
                  <c:v>43481</c:v>
                </c:pt>
                <c:pt idx="45">
                  <c:v>43482</c:v>
                </c:pt>
                <c:pt idx="46">
                  <c:v>43483</c:v>
                </c:pt>
                <c:pt idx="47">
                  <c:v>43486</c:v>
                </c:pt>
                <c:pt idx="48">
                  <c:v>43487</c:v>
                </c:pt>
                <c:pt idx="49">
                  <c:v>43488</c:v>
                </c:pt>
                <c:pt idx="50">
                  <c:v>43489</c:v>
                </c:pt>
                <c:pt idx="51">
                  <c:v>43490</c:v>
                </c:pt>
                <c:pt idx="52">
                  <c:v>43493</c:v>
                </c:pt>
                <c:pt idx="53">
                  <c:v>43494</c:v>
                </c:pt>
                <c:pt idx="54">
                  <c:v>43495</c:v>
                </c:pt>
                <c:pt idx="55">
                  <c:v>43496</c:v>
                </c:pt>
                <c:pt idx="56">
                  <c:v>43497</c:v>
                </c:pt>
                <c:pt idx="57">
                  <c:v>43500</c:v>
                </c:pt>
                <c:pt idx="58">
                  <c:v>43501</c:v>
                </c:pt>
                <c:pt idx="59">
                  <c:v>43502</c:v>
                </c:pt>
                <c:pt idx="60">
                  <c:v>43503</c:v>
                </c:pt>
                <c:pt idx="61">
                  <c:v>43504</c:v>
                </c:pt>
                <c:pt idx="62">
                  <c:v>43507</c:v>
                </c:pt>
                <c:pt idx="63">
                  <c:v>43508</c:v>
                </c:pt>
                <c:pt idx="64">
                  <c:v>43509</c:v>
                </c:pt>
                <c:pt idx="65">
                  <c:v>43510</c:v>
                </c:pt>
                <c:pt idx="66">
                  <c:v>43511</c:v>
                </c:pt>
                <c:pt idx="67">
                  <c:v>43514</c:v>
                </c:pt>
                <c:pt idx="68">
                  <c:v>43515</c:v>
                </c:pt>
                <c:pt idx="69">
                  <c:v>43516</c:v>
                </c:pt>
                <c:pt idx="70">
                  <c:v>43517</c:v>
                </c:pt>
                <c:pt idx="71">
                  <c:v>43518</c:v>
                </c:pt>
                <c:pt idx="72">
                  <c:v>43521</c:v>
                </c:pt>
                <c:pt idx="73">
                  <c:v>43522</c:v>
                </c:pt>
                <c:pt idx="74">
                  <c:v>43523</c:v>
                </c:pt>
                <c:pt idx="75">
                  <c:v>43524</c:v>
                </c:pt>
                <c:pt idx="76">
                  <c:v>43525</c:v>
                </c:pt>
                <c:pt idx="77">
                  <c:v>43528</c:v>
                </c:pt>
                <c:pt idx="78">
                  <c:v>43529</c:v>
                </c:pt>
                <c:pt idx="79">
                  <c:v>43530</c:v>
                </c:pt>
                <c:pt idx="80">
                  <c:v>43531</c:v>
                </c:pt>
                <c:pt idx="81">
                  <c:v>43532</c:v>
                </c:pt>
                <c:pt idx="82">
                  <c:v>43535</c:v>
                </c:pt>
                <c:pt idx="83">
                  <c:v>43536</c:v>
                </c:pt>
                <c:pt idx="84">
                  <c:v>43537</c:v>
                </c:pt>
                <c:pt idx="85">
                  <c:v>43538</c:v>
                </c:pt>
                <c:pt idx="86">
                  <c:v>43539</c:v>
                </c:pt>
                <c:pt idx="87">
                  <c:v>43542</c:v>
                </c:pt>
                <c:pt idx="88">
                  <c:v>43543</c:v>
                </c:pt>
                <c:pt idx="89">
                  <c:v>43544</c:v>
                </c:pt>
                <c:pt idx="90">
                  <c:v>43545</c:v>
                </c:pt>
                <c:pt idx="91">
                  <c:v>43546</c:v>
                </c:pt>
                <c:pt idx="92">
                  <c:v>43549</c:v>
                </c:pt>
                <c:pt idx="93">
                  <c:v>43550</c:v>
                </c:pt>
                <c:pt idx="94">
                  <c:v>43551</c:v>
                </c:pt>
                <c:pt idx="95">
                  <c:v>43552</c:v>
                </c:pt>
                <c:pt idx="96">
                  <c:v>43553</c:v>
                </c:pt>
                <c:pt idx="97">
                  <c:v>43556</c:v>
                </c:pt>
                <c:pt idx="98">
                  <c:v>43557</c:v>
                </c:pt>
                <c:pt idx="99">
                  <c:v>43558</c:v>
                </c:pt>
                <c:pt idx="100">
                  <c:v>43559</c:v>
                </c:pt>
                <c:pt idx="101">
                  <c:v>43560</c:v>
                </c:pt>
                <c:pt idx="102">
                  <c:v>43563</c:v>
                </c:pt>
                <c:pt idx="103">
                  <c:v>43564</c:v>
                </c:pt>
                <c:pt idx="104">
                  <c:v>43565</c:v>
                </c:pt>
                <c:pt idx="105">
                  <c:v>43566</c:v>
                </c:pt>
                <c:pt idx="106">
                  <c:v>43567</c:v>
                </c:pt>
                <c:pt idx="107">
                  <c:v>43570</c:v>
                </c:pt>
                <c:pt idx="108">
                  <c:v>43571</c:v>
                </c:pt>
                <c:pt idx="109">
                  <c:v>43572</c:v>
                </c:pt>
                <c:pt idx="110">
                  <c:v>43573</c:v>
                </c:pt>
                <c:pt idx="111">
                  <c:v>43574</c:v>
                </c:pt>
                <c:pt idx="112">
                  <c:v>43577</c:v>
                </c:pt>
                <c:pt idx="113">
                  <c:v>43578</c:v>
                </c:pt>
                <c:pt idx="114">
                  <c:v>43579</c:v>
                </c:pt>
                <c:pt idx="115">
                  <c:v>43580</c:v>
                </c:pt>
                <c:pt idx="116">
                  <c:v>43581</c:v>
                </c:pt>
                <c:pt idx="117">
                  <c:v>43584</c:v>
                </c:pt>
                <c:pt idx="118">
                  <c:v>43585</c:v>
                </c:pt>
                <c:pt idx="119">
                  <c:v>43586</c:v>
                </c:pt>
                <c:pt idx="120">
                  <c:v>43587</c:v>
                </c:pt>
                <c:pt idx="121">
                  <c:v>43588</c:v>
                </c:pt>
                <c:pt idx="122">
                  <c:v>43591</c:v>
                </c:pt>
                <c:pt idx="123">
                  <c:v>43592</c:v>
                </c:pt>
                <c:pt idx="124">
                  <c:v>43593</c:v>
                </c:pt>
                <c:pt idx="125">
                  <c:v>43594</c:v>
                </c:pt>
                <c:pt idx="126">
                  <c:v>43595</c:v>
                </c:pt>
                <c:pt idx="127">
                  <c:v>43598</c:v>
                </c:pt>
                <c:pt idx="128">
                  <c:v>43599</c:v>
                </c:pt>
                <c:pt idx="129">
                  <c:v>43600</c:v>
                </c:pt>
                <c:pt idx="130">
                  <c:v>43601</c:v>
                </c:pt>
                <c:pt idx="131">
                  <c:v>43602</c:v>
                </c:pt>
                <c:pt idx="132">
                  <c:v>43605</c:v>
                </c:pt>
                <c:pt idx="133">
                  <c:v>43606</c:v>
                </c:pt>
                <c:pt idx="134">
                  <c:v>43607</c:v>
                </c:pt>
                <c:pt idx="135">
                  <c:v>43608</c:v>
                </c:pt>
                <c:pt idx="136">
                  <c:v>43609</c:v>
                </c:pt>
                <c:pt idx="137">
                  <c:v>43612</c:v>
                </c:pt>
                <c:pt idx="138">
                  <c:v>43613</c:v>
                </c:pt>
                <c:pt idx="139">
                  <c:v>43614</c:v>
                </c:pt>
                <c:pt idx="140">
                  <c:v>43615</c:v>
                </c:pt>
                <c:pt idx="141">
                  <c:v>43616</c:v>
                </c:pt>
                <c:pt idx="142">
                  <c:v>43619</c:v>
                </c:pt>
                <c:pt idx="143">
                  <c:v>43620</c:v>
                </c:pt>
                <c:pt idx="144">
                  <c:v>43621</c:v>
                </c:pt>
                <c:pt idx="145">
                  <c:v>43622</c:v>
                </c:pt>
                <c:pt idx="146">
                  <c:v>43623</c:v>
                </c:pt>
                <c:pt idx="147">
                  <c:v>43626</c:v>
                </c:pt>
                <c:pt idx="148">
                  <c:v>43627</c:v>
                </c:pt>
                <c:pt idx="149">
                  <c:v>43628</c:v>
                </c:pt>
                <c:pt idx="150">
                  <c:v>43629</c:v>
                </c:pt>
                <c:pt idx="151">
                  <c:v>43630</c:v>
                </c:pt>
                <c:pt idx="152">
                  <c:v>43633</c:v>
                </c:pt>
                <c:pt idx="153">
                  <c:v>43634</c:v>
                </c:pt>
                <c:pt idx="154">
                  <c:v>43635</c:v>
                </c:pt>
                <c:pt idx="155">
                  <c:v>43636</c:v>
                </c:pt>
                <c:pt idx="156">
                  <c:v>43637</c:v>
                </c:pt>
                <c:pt idx="157">
                  <c:v>43640</c:v>
                </c:pt>
                <c:pt idx="158">
                  <c:v>43641</c:v>
                </c:pt>
                <c:pt idx="159">
                  <c:v>43642</c:v>
                </c:pt>
                <c:pt idx="160">
                  <c:v>43643</c:v>
                </c:pt>
                <c:pt idx="161">
                  <c:v>43644</c:v>
                </c:pt>
                <c:pt idx="162">
                  <c:v>43647</c:v>
                </c:pt>
                <c:pt idx="163">
                  <c:v>43648</c:v>
                </c:pt>
                <c:pt idx="164">
                  <c:v>43649</c:v>
                </c:pt>
                <c:pt idx="165">
                  <c:v>43650</c:v>
                </c:pt>
                <c:pt idx="166">
                  <c:v>43651</c:v>
                </c:pt>
                <c:pt idx="167">
                  <c:v>43654</c:v>
                </c:pt>
                <c:pt idx="168">
                  <c:v>43655</c:v>
                </c:pt>
                <c:pt idx="169">
                  <c:v>43656</c:v>
                </c:pt>
                <c:pt idx="170">
                  <c:v>43657</c:v>
                </c:pt>
                <c:pt idx="171">
                  <c:v>43658</c:v>
                </c:pt>
                <c:pt idx="172">
                  <c:v>43661</c:v>
                </c:pt>
                <c:pt idx="173">
                  <c:v>43662</c:v>
                </c:pt>
                <c:pt idx="174">
                  <c:v>43663</c:v>
                </c:pt>
                <c:pt idx="175">
                  <c:v>43664</c:v>
                </c:pt>
                <c:pt idx="176">
                  <c:v>43665</c:v>
                </c:pt>
                <c:pt idx="177">
                  <c:v>43668</c:v>
                </c:pt>
                <c:pt idx="178">
                  <c:v>43669</c:v>
                </c:pt>
                <c:pt idx="179">
                  <c:v>43670</c:v>
                </c:pt>
                <c:pt idx="180">
                  <c:v>43671</c:v>
                </c:pt>
                <c:pt idx="181">
                  <c:v>43672</c:v>
                </c:pt>
                <c:pt idx="182">
                  <c:v>43675</c:v>
                </c:pt>
                <c:pt idx="183">
                  <c:v>43676</c:v>
                </c:pt>
                <c:pt idx="184">
                  <c:v>43677</c:v>
                </c:pt>
                <c:pt idx="185">
                  <c:v>43678</c:v>
                </c:pt>
                <c:pt idx="186">
                  <c:v>43679</c:v>
                </c:pt>
                <c:pt idx="187">
                  <c:v>43682</c:v>
                </c:pt>
                <c:pt idx="188">
                  <c:v>43683</c:v>
                </c:pt>
                <c:pt idx="189">
                  <c:v>43684</c:v>
                </c:pt>
                <c:pt idx="190">
                  <c:v>43685</c:v>
                </c:pt>
                <c:pt idx="191">
                  <c:v>43686</c:v>
                </c:pt>
                <c:pt idx="192">
                  <c:v>43689</c:v>
                </c:pt>
                <c:pt idx="193">
                  <c:v>43690</c:v>
                </c:pt>
                <c:pt idx="194">
                  <c:v>43691</c:v>
                </c:pt>
                <c:pt idx="195">
                  <c:v>43692</c:v>
                </c:pt>
                <c:pt idx="196">
                  <c:v>43693</c:v>
                </c:pt>
                <c:pt idx="197">
                  <c:v>43696</c:v>
                </c:pt>
                <c:pt idx="198">
                  <c:v>43697</c:v>
                </c:pt>
                <c:pt idx="199">
                  <c:v>43698</c:v>
                </c:pt>
                <c:pt idx="200">
                  <c:v>43699</c:v>
                </c:pt>
                <c:pt idx="201">
                  <c:v>43700</c:v>
                </c:pt>
                <c:pt idx="202">
                  <c:v>43703</c:v>
                </c:pt>
                <c:pt idx="203">
                  <c:v>43704</c:v>
                </c:pt>
                <c:pt idx="204">
                  <c:v>43705</c:v>
                </c:pt>
                <c:pt idx="205">
                  <c:v>43706</c:v>
                </c:pt>
                <c:pt idx="206">
                  <c:v>43707</c:v>
                </c:pt>
                <c:pt idx="207">
                  <c:v>43710</c:v>
                </c:pt>
                <c:pt idx="208">
                  <c:v>43711</c:v>
                </c:pt>
                <c:pt idx="209">
                  <c:v>43712</c:v>
                </c:pt>
                <c:pt idx="210">
                  <c:v>43713</c:v>
                </c:pt>
                <c:pt idx="211">
                  <c:v>43714</c:v>
                </c:pt>
                <c:pt idx="212">
                  <c:v>43717</c:v>
                </c:pt>
                <c:pt idx="213">
                  <c:v>43718</c:v>
                </c:pt>
                <c:pt idx="214">
                  <c:v>43719</c:v>
                </c:pt>
                <c:pt idx="215">
                  <c:v>43720</c:v>
                </c:pt>
                <c:pt idx="216">
                  <c:v>43721</c:v>
                </c:pt>
                <c:pt idx="217">
                  <c:v>43724</c:v>
                </c:pt>
                <c:pt idx="218">
                  <c:v>43725</c:v>
                </c:pt>
                <c:pt idx="219">
                  <c:v>43726</c:v>
                </c:pt>
                <c:pt idx="220">
                  <c:v>43727</c:v>
                </c:pt>
                <c:pt idx="221">
                  <c:v>43728</c:v>
                </c:pt>
                <c:pt idx="222">
                  <c:v>43731</c:v>
                </c:pt>
                <c:pt idx="223">
                  <c:v>43732</c:v>
                </c:pt>
                <c:pt idx="224">
                  <c:v>43733</c:v>
                </c:pt>
                <c:pt idx="225">
                  <c:v>43734</c:v>
                </c:pt>
                <c:pt idx="226">
                  <c:v>43735</c:v>
                </c:pt>
                <c:pt idx="227">
                  <c:v>43738</c:v>
                </c:pt>
                <c:pt idx="228">
                  <c:v>43739</c:v>
                </c:pt>
                <c:pt idx="229">
                  <c:v>43740</c:v>
                </c:pt>
                <c:pt idx="230">
                  <c:v>43741</c:v>
                </c:pt>
                <c:pt idx="231">
                  <c:v>43742</c:v>
                </c:pt>
                <c:pt idx="232">
                  <c:v>43745</c:v>
                </c:pt>
                <c:pt idx="233">
                  <c:v>43746</c:v>
                </c:pt>
                <c:pt idx="234">
                  <c:v>43747</c:v>
                </c:pt>
                <c:pt idx="235">
                  <c:v>43748</c:v>
                </c:pt>
                <c:pt idx="236">
                  <c:v>43749</c:v>
                </c:pt>
                <c:pt idx="237">
                  <c:v>43752</c:v>
                </c:pt>
                <c:pt idx="238">
                  <c:v>43753</c:v>
                </c:pt>
                <c:pt idx="239">
                  <c:v>43754</c:v>
                </c:pt>
                <c:pt idx="240">
                  <c:v>43755</c:v>
                </c:pt>
                <c:pt idx="241">
                  <c:v>43756</c:v>
                </c:pt>
                <c:pt idx="242">
                  <c:v>43759</c:v>
                </c:pt>
                <c:pt idx="243">
                  <c:v>43760</c:v>
                </c:pt>
                <c:pt idx="244">
                  <c:v>43761</c:v>
                </c:pt>
                <c:pt idx="245">
                  <c:v>43762</c:v>
                </c:pt>
                <c:pt idx="246">
                  <c:v>43763</c:v>
                </c:pt>
                <c:pt idx="247">
                  <c:v>43766</c:v>
                </c:pt>
                <c:pt idx="248">
                  <c:v>43767</c:v>
                </c:pt>
                <c:pt idx="249">
                  <c:v>43768</c:v>
                </c:pt>
                <c:pt idx="250">
                  <c:v>43769</c:v>
                </c:pt>
                <c:pt idx="251">
                  <c:v>43770</c:v>
                </c:pt>
                <c:pt idx="252">
                  <c:v>43773</c:v>
                </c:pt>
                <c:pt idx="253">
                  <c:v>43774</c:v>
                </c:pt>
                <c:pt idx="254">
                  <c:v>43775</c:v>
                </c:pt>
                <c:pt idx="255">
                  <c:v>43776</c:v>
                </c:pt>
                <c:pt idx="256">
                  <c:v>43777</c:v>
                </c:pt>
                <c:pt idx="257">
                  <c:v>43780</c:v>
                </c:pt>
                <c:pt idx="258">
                  <c:v>43781</c:v>
                </c:pt>
                <c:pt idx="259">
                  <c:v>43782</c:v>
                </c:pt>
                <c:pt idx="260">
                  <c:v>43783</c:v>
                </c:pt>
                <c:pt idx="261">
                  <c:v>43784</c:v>
                </c:pt>
                <c:pt idx="262">
                  <c:v>43787</c:v>
                </c:pt>
                <c:pt idx="263">
                  <c:v>43788</c:v>
                </c:pt>
                <c:pt idx="264">
                  <c:v>43789</c:v>
                </c:pt>
                <c:pt idx="265">
                  <c:v>43790</c:v>
                </c:pt>
                <c:pt idx="266">
                  <c:v>43791</c:v>
                </c:pt>
                <c:pt idx="267">
                  <c:v>43794</c:v>
                </c:pt>
                <c:pt idx="268">
                  <c:v>43795</c:v>
                </c:pt>
                <c:pt idx="269">
                  <c:v>43796</c:v>
                </c:pt>
                <c:pt idx="270">
                  <c:v>43797</c:v>
                </c:pt>
                <c:pt idx="271">
                  <c:v>43798</c:v>
                </c:pt>
                <c:pt idx="272">
                  <c:v>43801</c:v>
                </c:pt>
                <c:pt idx="273">
                  <c:v>43802</c:v>
                </c:pt>
                <c:pt idx="274">
                  <c:v>43803</c:v>
                </c:pt>
                <c:pt idx="275">
                  <c:v>43804</c:v>
                </c:pt>
                <c:pt idx="276">
                  <c:v>43805</c:v>
                </c:pt>
                <c:pt idx="277">
                  <c:v>43808</c:v>
                </c:pt>
                <c:pt idx="278">
                  <c:v>43809</c:v>
                </c:pt>
                <c:pt idx="279">
                  <c:v>43810</c:v>
                </c:pt>
                <c:pt idx="280">
                  <c:v>43811</c:v>
                </c:pt>
                <c:pt idx="281">
                  <c:v>43812</c:v>
                </c:pt>
                <c:pt idx="282">
                  <c:v>43815</c:v>
                </c:pt>
                <c:pt idx="283">
                  <c:v>43816</c:v>
                </c:pt>
                <c:pt idx="284">
                  <c:v>43817</c:v>
                </c:pt>
                <c:pt idx="285">
                  <c:v>43818</c:v>
                </c:pt>
                <c:pt idx="286">
                  <c:v>43819</c:v>
                </c:pt>
                <c:pt idx="287">
                  <c:v>43822</c:v>
                </c:pt>
                <c:pt idx="288">
                  <c:v>43823</c:v>
                </c:pt>
                <c:pt idx="289">
                  <c:v>43824</c:v>
                </c:pt>
                <c:pt idx="290">
                  <c:v>43825</c:v>
                </c:pt>
                <c:pt idx="291">
                  <c:v>43826</c:v>
                </c:pt>
                <c:pt idx="292">
                  <c:v>43829</c:v>
                </c:pt>
                <c:pt idx="293">
                  <c:v>43830</c:v>
                </c:pt>
                <c:pt idx="294">
                  <c:v>43832</c:v>
                </c:pt>
                <c:pt idx="295">
                  <c:v>43833</c:v>
                </c:pt>
                <c:pt idx="296">
                  <c:v>43836</c:v>
                </c:pt>
                <c:pt idx="297">
                  <c:v>43837</c:v>
                </c:pt>
                <c:pt idx="298">
                  <c:v>43838</c:v>
                </c:pt>
                <c:pt idx="299">
                  <c:v>43839</c:v>
                </c:pt>
                <c:pt idx="300">
                  <c:v>43840</c:v>
                </c:pt>
                <c:pt idx="301">
                  <c:v>43843</c:v>
                </c:pt>
                <c:pt idx="302">
                  <c:v>43844</c:v>
                </c:pt>
                <c:pt idx="303">
                  <c:v>43845</c:v>
                </c:pt>
                <c:pt idx="304">
                  <c:v>43846</c:v>
                </c:pt>
                <c:pt idx="305">
                  <c:v>43847</c:v>
                </c:pt>
                <c:pt idx="306">
                  <c:v>43851</c:v>
                </c:pt>
                <c:pt idx="307">
                  <c:v>43852</c:v>
                </c:pt>
                <c:pt idx="308">
                  <c:v>43853</c:v>
                </c:pt>
                <c:pt idx="309">
                  <c:v>43854</c:v>
                </c:pt>
                <c:pt idx="310">
                  <c:v>43857</c:v>
                </c:pt>
                <c:pt idx="311">
                  <c:v>43858</c:v>
                </c:pt>
                <c:pt idx="312">
                  <c:v>43859</c:v>
                </c:pt>
                <c:pt idx="313">
                  <c:v>43860</c:v>
                </c:pt>
                <c:pt idx="314">
                  <c:v>43861</c:v>
                </c:pt>
                <c:pt idx="315">
                  <c:v>43864</c:v>
                </c:pt>
                <c:pt idx="316">
                  <c:v>43865</c:v>
                </c:pt>
                <c:pt idx="317">
                  <c:v>43866</c:v>
                </c:pt>
                <c:pt idx="318">
                  <c:v>43867</c:v>
                </c:pt>
                <c:pt idx="319">
                  <c:v>43868</c:v>
                </c:pt>
                <c:pt idx="320">
                  <c:v>43871</c:v>
                </c:pt>
                <c:pt idx="321">
                  <c:v>43872</c:v>
                </c:pt>
                <c:pt idx="322">
                  <c:v>43873</c:v>
                </c:pt>
                <c:pt idx="323">
                  <c:v>43874</c:v>
                </c:pt>
                <c:pt idx="324">
                  <c:v>43875</c:v>
                </c:pt>
                <c:pt idx="325">
                  <c:v>43879</c:v>
                </c:pt>
                <c:pt idx="326">
                  <c:v>43880</c:v>
                </c:pt>
                <c:pt idx="327">
                  <c:v>43881</c:v>
                </c:pt>
                <c:pt idx="328">
                  <c:v>43882</c:v>
                </c:pt>
                <c:pt idx="329">
                  <c:v>43885</c:v>
                </c:pt>
                <c:pt idx="330">
                  <c:v>43886</c:v>
                </c:pt>
                <c:pt idx="331">
                  <c:v>43887</c:v>
                </c:pt>
                <c:pt idx="332">
                  <c:v>43888</c:v>
                </c:pt>
                <c:pt idx="333">
                  <c:v>43889</c:v>
                </c:pt>
                <c:pt idx="334">
                  <c:v>43892</c:v>
                </c:pt>
                <c:pt idx="335">
                  <c:v>43893</c:v>
                </c:pt>
                <c:pt idx="336">
                  <c:v>43894</c:v>
                </c:pt>
                <c:pt idx="337">
                  <c:v>43895</c:v>
                </c:pt>
                <c:pt idx="338">
                  <c:v>43896</c:v>
                </c:pt>
                <c:pt idx="339">
                  <c:v>43899</c:v>
                </c:pt>
                <c:pt idx="340">
                  <c:v>43900</c:v>
                </c:pt>
                <c:pt idx="341">
                  <c:v>43901</c:v>
                </c:pt>
                <c:pt idx="342">
                  <c:v>43902</c:v>
                </c:pt>
                <c:pt idx="343">
                  <c:v>43903</c:v>
                </c:pt>
                <c:pt idx="344">
                  <c:v>43906</c:v>
                </c:pt>
                <c:pt idx="345">
                  <c:v>43907</c:v>
                </c:pt>
                <c:pt idx="346">
                  <c:v>43908</c:v>
                </c:pt>
                <c:pt idx="347">
                  <c:v>43909</c:v>
                </c:pt>
                <c:pt idx="348">
                  <c:v>43910</c:v>
                </c:pt>
                <c:pt idx="349">
                  <c:v>43913</c:v>
                </c:pt>
                <c:pt idx="350">
                  <c:v>43914</c:v>
                </c:pt>
                <c:pt idx="351">
                  <c:v>43915</c:v>
                </c:pt>
                <c:pt idx="352">
                  <c:v>43916</c:v>
                </c:pt>
                <c:pt idx="353">
                  <c:v>43917</c:v>
                </c:pt>
                <c:pt idx="354">
                  <c:v>43920</c:v>
                </c:pt>
                <c:pt idx="355">
                  <c:v>43921</c:v>
                </c:pt>
                <c:pt idx="356">
                  <c:v>43922</c:v>
                </c:pt>
                <c:pt idx="357">
                  <c:v>43923</c:v>
                </c:pt>
                <c:pt idx="358">
                  <c:v>43924</c:v>
                </c:pt>
                <c:pt idx="359">
                  <c:v>43927</c:v>
                </c:pt>
                <c:pt idx="360">
                  <c:v>43928</c:v>
                </c:pt>
                <c:pt idx="361">
                  <c:v>43929</c:v>
                </c:pt>
                <c:pt idx="362">
                  <c:v>43930</c:v>
                </c:pt>
                <c:pt idx="363">
                  <c:v>43934</c:v>
                </c:pt>
                <c:pt idx="364">
                  <c:v>43935</c:v>
                </c:pt>
                <c:pt idx="365">
                  <c:v>43936</c:v>
                </c:pt>
                <c:pt idx="366">
                  <c:v>43937</c:v>
                </c:pt>
                <c:pt idx="367">
                  <c:v>43938</c:v>
                </c:pt>
                <c:pt idx="368">
                  <c:v>43941</c:v>
                </c:pt>
                <c:pt idx="369">
                  <c:v>43942</c:v>
                </c:pt>
                <c:pt idx="370">
                  <c:v>43943</c:v>
                </c:pt>
                <c:pt idx="371">
                  <c:v>43944</c:v>
                </c:pt>
                <c:pt idx="372">
                  <c:v>43945</c:v>
                </c:pt>
                <c:pt idx="373">
                  <c:v>43948</c:v>
                </c:pt>
                <c:pt idx="374">
                  <c:v>43949</c:v>
                </c:pt>
                <c:pt idx="375">
                  <c:v>43950</c:v>
                </c:pt>
                <c:pt idx="376">
                  <c:v>43951</c:v>
                </c:pt>
                <c:pt idx="377">
                  <c:v>43952</c:v>
                </c:pt>
                <c:pt idx="378">
                  <c:v>43955</c:v>
                </c:pt>
                <c:pt idx="379">
                  <c:v>43956</c:v>
                </c:pt>
                <c:pt idx="380">
                  <c:v>43957</c:v>
                </c:pt>
                <c:pt idx="381">
                  <c:v>43958</c:v>
                </c:pt>
                <c:pt idx="382">
                  <c:v>43959</c:v>
                </c:pt>
                <c:pt idx="383">
                  <c:v>43962</c:v>
                </c:pt>
                <c:pt idx="384">
                  <c:v>43963</c:v>
                </c:pt>
                <c:pt idx="385">
                  <c:v>43964</c:v>
                </c:pt>
                <c:pt idx="386">
                  <c:v>43965</c:v>
                </c:pt>
                <c:pt idx="387">
                  <c:v>43966</c:v>
                </c:pt>
                <c:pt idx="388">
                  <c:v>43969</c:v>
                </c:pt>
                <c:pt idx="389">
                  <c:v>43970</c:v>
                </c:pt>
                <c:pt idx="390">
                  <c:v>43971</c:v>
                </c:pt>
                <c:pt idx="391">
                  <c:v>43972</c:v>
                </c:pt>
                <c:pt idx="392">
                  <c:v>43973</c:v>
                </c:pt>
                <c:pt idx="393">
                  <c:v>43977</c:v>
                </c:pt>
                <c:pt idx="394">
                  <c:v>43978</c:v>
                </c:pt>
                <c:pt idx="395">
                  <c:v>43979</c:v>
                </c:pt>
                <c:pt idx="396">
                  <c:v>43980</c:v>
                </c:pt>
                <c:pt idx="397">
                  <c:v>43983</c:v>
                </c:pt>
                <c:pt idx="398">
                  <c:v>43984</c:v>
                </c:pt>
                <c:pt idx="399">
                  <c:v>43985</c:v>
                </c:pt>
                <c:pt idx="400">
                  <c:v>43986</c:v>
                </c:pt>
                <c:pt idx="401">
                  <c:v>43987</c:v>
                </c:pt>
                <c:pt idx="402">
                  <c:v>43990</c:v>
                </c:pt>
                <c:pt idx="403">
                  <c:v>43991</c:v>
                </c:pt>
                <c:pt idx="404">
                  <c:v>43992</c:v>
                </c:pt>
                <c:pt idx="405">
                  <c:v>43993</c:v>
                </c:pt>
                <c:pt idx="406">
                  <c:v>43994</c:v>
                </c:pt>
                <c:pt idx="407">
                  <c:v>43997</c:v>
                </c:pt>
                <c:pt idx="408">
                  <c:v>43998</c:v>
                </c:pt>
                <c:pt idx="409">
                  <c:v>43999</c:v>
                </c:pt>
                <c:pt idx="410">
                  <c:v>44000</c:v>
                </c:pt>
                <c:pt idx="411">
                  <c:v>44001</c:v>
                </c:pt>
                <c:pt idx="412">
                  <c:v>44004</c:v>
                </c:pt>
                <c:pt idx="413">
                  <c:v>44005</c:v>
                </c:pt>
                <c:pt idx="414">
                  <c:v>44006</c:v>
                </c:pt>
                <c:pt idx="415">
                  <c:v>44007</c:v>
                </c:pt>
                <c:pt idx="416">
                  <c:v>44008</c:v>
                </c:pt>
                <c:pt idx="417">
                  <c:v>44011</c:v>
                </c:pt>
                <c:pt idx="418">
                  <c:v>44012</c:v>
                </c:pt>
                <c:pt idx="419">
                  <c:v>44013</c:v>
                </c:pt>
                <c:pt idx="420">
                  <c:v>44014</c:v>
                </c:pt>
                <c:pt idx="421">
                  <c:v>44018</c:v>
                </c:pt>
                <c:pt idx="422">
                  <c:v>44019</c:v>
                </c:pt>
                <c:pt idx="423">
                  <c:v>44020</c:v>
                </c:pt>
                <c:pt idx="424">
                  <c:v>44021</c:v>
                </c:pt>
                <c:pt idx="425">
                  <c:v>44022</c:v>
                </c:pt>
                <c:pt idx="426">
                  <c:v>44025</c:v>
                </c:pt>
                <c:pt idx="427">
                  <c:v>44026</c:v>
                </c:pt>
                <c:pt idx="428">
                  <c:v>44027</c:v>
                </c:pt>
                <c:pt idx="429">
                  <c:v>44028</c:v>
                </c:pt>
                <c:pt idx="430">
                  <c:v>44029</c:v>
                </c:pt>
                <c:pt idx="431">
                  <c:v>44032</c:v>
                </c:pt>
                <c:pt idx="432">
                  <c:v>44033</c:v>
                </c:pt>
                <c:pt idx="433">
                  <c:v>44034</c:v>
                </c:pt>
                <c:pt idx="434">
                  <c:v>44035</c:v>
                </c:pt>
                <c:pt idx="435">
                  <c:v>44036</c:v>
                </c:pt>
                <c:pt idx="436">
                  <c:v>44039</c:v>
                </c:pt>
                <c:pt idx="437">
                  <c:v>44040</c:v>
                </c:pt>
                <c:pt idx="438">
                  <c:v>44041</c:v>
                </c:pt>
                <c:pt idx="439">
                  <c:v>44042</c:v>
                </c:pt>
                <c:pt idx="440">
                  <c:v>44043</c:v>
                </c:pt>
                <c:pt idx="441">
                  <c:v>44046</c:v>
                </c:pt>
                <c:pt idx="442">
                  <c:v>44047</c:v>
                </c:pt>
                <c:pt idx="443">
                  <c:v>44048</c:v>
                </c:pt>
                <c:pt idx="444">
                  <c:v>44049</c:v>
                </c:pt>
                <c:pt idx="445">
                  <c:v>44050</c:v>
                </c:pt>
                <c:pt idx="446">
                  <c:v>44053</c:v>
                </c:pt>
                <c:pt idx="447">
                  <c:v>44054</c:v>
                </c:pt>
                <c:pt idx="448">
                  <c:v>44055</c:v>
                </c:pt>
                <c:pt idx="449">
                  <c:v>44056</c:v>
                </c:pt>
                <c:pt idx="450">
                  <c:v>44057</c:v>
                </c:pt>
                <c:pt idx="451">
                  <c:v>44060</c:v>
                </c:pt>
                <c:pt idx="452">
                  <c:v>44061</c:v>
                </c:pt>
                <c:pt idx="453">
                  <c:v>44062</c:v>
                </c:pt>
                <c:pt idx="454">
                  <c:v>44063</c:v>
                </c:pt>
                <c:pt idx="455">
                  <c:v>44064</c:v>
                </c:pt>
                <c:pt idx="456">
                  <c:v>44067</c:v>
                </c:pt>
                <c:pt idx="457">
                  <c:v>44068</c:v>
                </c:pt>
                <c:pt idx="458">
                  <c:v>44069</c:v>
                </c:pt>
                <c:pt idx="459">
                  <c:v>44070</c:v>
                </c:pt>
                <c:pt idx="460">
                  <c:v>44071</c:v>
                </c:pt>
                <c:pt idx="461">
                  <c:v>44074</c:v>
                </c:pt>
                <c:pt idx="462">
                  <c:v>44075</c:v>
                </c:pt>
                <c:pt idx="463">
                  <c:v>44076</c:v>
                </c:pt>
                <c:pt idx="464">
                  <c:v>44077</c:v>
                </c:pt>
                <c:pt idx="465">
                  <c:v>44078</c:v>
                </c:pt>
                <c:pt idx="466">
                  <c:v>44082</c:v>
                </c:pt>
                <c:pt idx="467">
                  <c:v>44083</c:v>
                </c:pt>
                <c:pt idx="468">
                  <c:v>44084</c:v>
                </c:pt>
                <c:pt idx="469">
                  <c:v>44085</c:v>
                </c:pt>
                <c:pt idx="470">
                  <c:v>44088</c:v>
                </c:pt>
                <c:pt idx="471">
                  <c:v>44089</c:v>
                </c:pt>
                <c:pt idx="472">
                  <c:v>44090</c:v>
                </c:pt>
                <c:pt idx="473">
                  <c:v>44091</c:v>
                </c:pt>
                <c:pt idx="474">
                  <c:v>44092</c:v>
                </c:pt>
                <c:pt idx="475">
                  <c:v>44095</c:v>
                </c:pt>
                <c:pt idx="476">
                  <c:v>44096</c:v>
                </c:pt>
                <c:pt idx="477">
                  <c:v>44097</c:v>
                </c:pt>
                <c:pt idx="478">
                  <c:v>44098</c:v>
                </c:pt>
                <c:pt idx="479">
                  <c:v>44099</c:v>
                </c:pt>
                <c:pt idx="480">
                  <c:v>44102</c:v>
                </c:pt>
                <c:pt idx="481">
                  <c:v>44103</c:v>
                </c:pt>
                <c:pt idx="482">
                  <c:v>44104</c:v>
                </c:pt>
                <c:pt idx="483">
                  <c:v>44105</c:v>
                </c:pt>
                <c:pt idx="484">
                  <c:v>44106</c:v>
                </c:pt>
                <c:pt idx="485">
                  <c:v>44109</c:v>
                </c:pt>
                <c:pt idx="486">
                  <c:v>44110</c:v>
                </c:pt>
                <c:pt idx="487">
                  <c:v>44111</c:v>
                </c:pt>
                <c:pt idx="488">
                  <c:v>44112</c:v>
                </c:pt>
                <c:pt idx="489">
                  <c:v>44113</c:v>
                </c:pt>
                <c:pt idx="490">
                  <c:v>44116</c:v>
                </c:pt>
                <c:pt idx="491">
                  <c:v>44117</c:v>
                </c:pt>
                <c:pt idx="492">
                  <c:v>44118</c:v>
                </c:pt>
                <c:pt idx="493">
                  <c:v>44119</c:v>
                </c:pt>
                <c:pt idx="494">
                  <c:v>44120</c:v>
                </c:pt>
                <c:pt idx="495">
                  <c:v>44123</c:v>
                </c:pt>
                <c:pt idx="496">
                  <c:v>44124</c:v>
                </c:pt>
                <c:pt idx="497">
                  <c:v>44125</c:v>
                </c:pt>
                <c:pt idx="498">
                  <c:v>44126</c:v>
                </c:pt>
                <c:pt idx="499">
                  <c:v>44127</c:v>
                </c:pt>
                <c:pt idx="500">
                  <c:v>44130</c:v>
                </c:pt>
                <c:pt idx="501">
                  <c:v>44131</c:v>
                </c:pt>
                <c:pt idx="502">
                  <c:v>44132</c:v>
                </c:pt>
                <c:pt idx="503">
                  <c:v>44133</c:v>
                </c:pt>
                <c:pt idx="504">
                  <c:v>44134</c:v>
                </c:pt>
                <c:pt idx="505">
                  <c:v>44137</c:v>
                </c:pt>
                <c:pt idx="506">
                  <c:v>44138</c:v>
                </c:pt>
                <c:pt idx="507">
                  <c:v>44139</c:v>
                </c:pt>
                <c:pt idx="508">
                  <c:v>44140</c:v>
                </c:pt>
                <c:pt idx="509">
                  <c:v>44141</c:v>
                </c:pt>
                <c:pt idx="510">
                  <c:v>44144</c:v>
                </c:pt>
                <c:pt idx="511">
                  <c:v>44145</c:v>
                </c:pt>
                <c:pt idx="512">
                  <c:v>44146</c:v>
                </c:pt>
                <c:pt idx="513">
                  <c:v>44692</c:v>
                </c:pt>
              </c:numCache>
            </c:numRef>
          </c:cat>
          <c:val>
            <c:numRef>
              <c:f>'Pane 1'!$E$37:$E$550</c:f>
              <c:numCache>
                <c:formatCode>General</c:formatCode>
                <c:ptCount val="514"/>
                <c:pt idx="512" formatCode="m/yy">
                  <c:v>44146</c:v>
                </c:pt>
                <c:pt idx="513" formatCode="m/yy">
                  <c:v>44692</c:v>
                </c:pt>
              </c:numCache>
            </c:numRef>
          </c:val>
          <c:smooth val="0"/>
          <c:extLst>
            <c:ext xmlns:c16="http://schemas.microsoft.com/office/drawing/2014/chart" uri="{C3380CC4-5D6E-409C-BE32-E72D297353CC}">
              <c16:uniqueId val="{00000005-0760-4425-BAB9-C5B71DE3358E}"/>
            </c:ext>
          </c:extLst>
        </c:ser>
        <c:ser>
          <c:idx val="0"/>
          <c:order val="3"/>
          <c:spPr>
            <a:ln w="28575" cap="rnd">
              <a:solidFill>
                <a:srgbClr val="FF0000"/>
              </a:solidFill>
              <a:round/>
            </a:ln>
            <a:effectLst/>
          </c:spPr>
          <c:marker>
            <c:symbol val="none"/>
          </c:marker>
          <c:cat>
            <c:numRef>
              <c:f>'Pane 1'!$A$37:$A$550</c:f>
              <c:numCache>
                <c:formatCode>m/yy</c:formatCode>
                <c:ptCount val="514"/>
                <c:pt idx="0">
                  <c:v>43416</c:v>
                </c:pt>
                <c:pt idx="1">
                  <c:v>43417</c:v>
                </c:pt>
                <c:pt idx="2">
                  <c:v>43418</c:v>
                </c:pt>
                <c:pt idx="3">
                  <c:v>43419</c:v>
                </c:pt>
                <c:pt idx="4">
                  <c:v>43420</c:v>
                </c:pt>
                <c:pt idx="5">
                  <c:v>43423</c:v>
                </c:pt>
                <c:pt idx="6">
                  <c:v>43424</c:v>
                </c:pt>
                <c:pt idx="7">
                  <c:v>43425</c:v>
                </c:pt>
                <c:pt idx="8">
                  <c:v>43427</c:v>
                </c:pt>
                <c:pt idx="9">
                  <c:v>43430</c:v>
                </c:pt>
                <c:pt idx="10">
                  <c:v>43431</c:v>
                </c:pt>
                <c:pt idx="11">
                  <c:v>43432</c:v>
                </c:pt>
                <c:pt idx="12">
                  <c:v>43433</c:v>
                </c:pt>
                <c:pt idx="13">
                  <c:v>43434</c:v>
                </c:pt>
                <c:pt idx="14">
                  <c:v>43437</c:v>
                </c:pt>
                <c:pt idx="15">
                  <c:v>43438</c:v>
                </c:pt>
                <c:pt idx="16">
                  <c:v>43440</c:v>
                </c:pt>
                <c:pt idx="17">
                  <c:v>43441</c:v>
                </c:pt>
                <c:pt idx="18">
                  <c:v>43444</c:v>
                </c:pt>
                <c:pt idx="19">
                  <c:v>43445</c:v>
                </c:pt>
                <c:pt idx="20">
                  <c:v>43446</c:v>
                </c:pt>
                <c:pt idx="21">
                  <c:v>43447</c:v>
                </c:pt>
                <c:pt idx="22">
                  <c:v>43448</c:v>
                </c:pt>
                <c:pt idx="23">
                  <c:v>43451</c:v>
                </c:pt>
                <c:pt idx="24">
                  <c:v>43452</c:v>
                </c:pt>
                <c:pt idx="25">
                  <c:v>43453</c:v>
                </c:pt>
                <c:pt idx="26">
                  <c:v>43454</c:v>
                </c:pt>
                <c:pt idx="27">
                  <c:v>43455</c:v>
                </c:pt>
                <c:pt idx="28">
                  <c:v>43458</c:v>
                </c:pt>
                <c:pt idx="29">
                  <c:v>43460</c:v>
                </c:pt>
                <c:pt idx="30">
                  <c:v>43461</c:v>
                </c:pt>
                <c:pt idx="31">
                  <c:v>43462</c:v>
                </c:pt>
                <c:pt idx="32">
                  <c:v>43465</c:v>
                </c:pt>
                <c:pt idx="33">
                  <c:v>43466</c:v>
                </c:pt>
                <c:pt idx="34">
                  <c:v>43467</c:v>
                </c:pt>
                <c:pt idx="35">
                  <c:v>43468</c:v>
                </c:pt>
                <c:pt idx="36">
                  <c:v>43469</c:v>
                </c:pt>
                <c:pt idx="37">
                  <c:v>43472</c:v>
                </c:pt>
                <c:pt idx="38">
                  <c:v>43473</c:v>
                </c:pt>
                <c:pt idx="39">
                  <c:v>43474</c:v>
                </c:pt>
                <c:pt idx="40">
                  <c:v>43475</c:v>
                </c:pt>
                <c:pt idx="41">
                  <c:v>43476</c:v>
                </c:pt>
                <c:pt idx="42">
                  <c:v>43479</c:v>
                </c:pt>
                <c:pt idx="43">
                  <c:v>43480</c:v>
                </c:pt>
                <c:pt idx="44">
                  <c:v>43481</c:v>
                </c:pt>
                <c:pt idx="45">
                  <c:v>43482</c:v>
                </c:pt>
                <c:pt idx="46">
                  <c:v>43483</c:v>
                </c:pt>
                <c:pt idx="47">
                  <c:v>43486</c:v>
                </c:pt>
                <c:pt idx="48">
                  <c:v>43487</c:v>
                </c:pt>
                <c:pt idx="49">
                  <c:v>43488</c:v>
                </c:pt>
                <c:pt idx="50">
                  <c:v>43489</c:v>
                </c:pt>
                <c:pt idx="51">
                  <c:v>43490</c:v>
                </c:pt>
                <c:pt idx="52">
                  <c:v>43493</c:v>
                </c:pt>
                <c:pt idx="53">
                  <c:v>43494</c:v>
                </c:pt>
                <c:pt idx="54">
                  <c:v>43495</c:v>
                </c:pt>
                <c:pt idx="55">
                  <c:v>43496</c:v>
                </c:pt>
                <c:pt idx="56">
                  <c:v>43497</c:v>
                </c:pt>
                <c:pt idx="57">
                  <c:v>43500</c:v>
                </c:pt>
                <c:pt idx="58">
                  <c:v>43501</c:v>
                </c:pt>
                <c:pt idx="59">
                  <c:v>43502</c:v>
                </c:pt>
                <c:pt idx="60">
                  <c:v>43503</c:v>
                </c:pt>
                <c:pt idx="61">
                  <c:v>43504</c:v>
                </c:pt>
                <c:pt idx="62">
                  <c:v>43507</c:v>
                </c:pt>
                <c:pt idx="63">
                  <c:v>43508</c:v>
                </c:pt>
                <c:pt idx="64">
                  <c:v>43509</c:v>
                </c:pt>
                <c:pt idx="65">
                  <c:v>43510</c:v>
                </c:pt>
                <c:pt idx="66">
                  <c:v>43511</c:v>
                </c:pt>
                <c:pt idx="67">
                  <c:v>43514</c:v>
                </c:pt>
                <c:pt idx="68">
                  <c:v>43515</c:v>
                </c:pt>
                <c:pt idx="69">
                  <c:v>43516</c:v>
                </c:pt>
                <c:pt idx="70">
                  <c:v>43517</c:v>
                </c:pt>
                <c:pt idx="71">
                  <c:v>43518</c:v>
                </c:pt>
                <c:pt idx="72">
                  <c:v>43521</c:v>
                </c:pt>
                <c:pt idx="73">
                  <c:v>43522</c:v>
                </c:pt>
                <c:pt idx="74">
                  <c:v>43523</c:v>
                </c:pt>
                <c:pt idx="75">
                  <c:v>43524</c:v>
                </c:pt>
                <c:pt idx="76">
                  <c:v>43525</c:v>
                </c:pt>
                <c:pt idx="77">
                  <c:v>43528</c:v>
                </c:pt>
                <c:pt idx="78">
                  <c:v>43529</c:v>
                </c:pt>
                <c:pt idx="79">
                  <c:v>43530</c:v>
                </c:pt>
                <c:pt idx="80">
                  <c:v>43531</c:v>
                </c:pt>
                <c:pt idx="81">
                  <c:v>43532</c:v>
                </c:pt>
                <c:pt idx="82">
                  <c:v>43535</c:v>
                </c:pt>
                <c:pt idx="83">
                  <c:v>43536</c:v>
                </c:pt>
                <c:pt idx="84">
                  <c:v>43537</c:v>
                </c:pt>
                <c:pt idx="85">
                  <c:v>43538</c:v>
                </c:pt>
                <c:pt idx="86">
                  <c:v>43539</c:v>
                </c:pt>
                <c:pt idx="87">
                  <c:v>43542</c:v>
                </c:pt>
                <c:pt idx="88">
                  <c:v>43543</c:v>
                </c:pt>
                <c:pt idx="89">
                  <c:v>43544</c:v>
                </c:pt>
                <c:pt idx="90">
                  <c:v>43545</c:v>
                </c:pt>
                <c:pt idx="91">
                  <c:v>43546</c:v>
                </c:pt>
                <c:pt idx="92">
                  <c:v>43549</c:v>
                </c:pt>
                <c:pt idx="93">
                  <c:v>43550</c:v>
                </c:pt>
                <c:pt idx="94">
                  <c:v>43551</c:v>
                </c:pt>
                <c:pt idx="95">
                  <c:v>43552</c:v>
                </c:pt>
                <c:pt idx="96">
                  <c:v>43553</c:v>
                </c:pt>
                <c:pt idx="97">
                  <c:v>43556</c:v>
                </c:pt>
                <c:pt idx="98">
                  <c:v>43557</c:v>
                </c:pt>
                <c:pt idx="99">
                  <c:v>43558</c:v>
                </c:pt>
                <c:pt idx="100">
                  <c:v>43559</c:v>
                </c:pt>
                <c:pt idx="101">
                  <c:v>43560</c:v>
                </c:pt>
                <c:pt idx="102">
                  <c:v>43563</c:v>
                </c:pt>
                <c:pt idx="103">
                  <c:v>43564</c:v>
                </c:pt>
                <c:pt idx="104">
                  <c:v>43565</c:v>
                </c:pt>
                <c:pt idx="105">
                  <c:v>43566</c:v>
                </c:pt>
                <c:pt idx="106">
                  <c:v>43567</c:v>
                </c:pt>
                <c:pt idx="107">
                  <c:v>43570</c:v>
                </c:pt>
                <c:pt idx="108">
                  <c:v>43571</c:v>
                </c:pt>
                <c:pt idx="109">
                  <c:v>43572</c:v>
                </c:pt>
                <c:pt idx="110">
                  <c:v>43573</c:v>
                </c:pt>
                <c:pt idx="111">
                  <c:v>43574</c:v>
                </c:pt>
                <c:pt idx="112">
                  <c:v>43577</c:v>
                </c:pt>
                <c:pt idx="113">
                  <c:v>43578</c:v>
                </c:pt>
                <c:pt idx="114">
                  <c:v>43579</c:v>
                </c:pt>
                <c:pt idx="115">
                  <c:v>43580</c:v>
                </c:pt>
                <c:pt idx="116">
                  <c:v>43581</c:v>
                </c:pt>
                <c:pt idx="117">
                  <c:v>43584</c:v>
                </c:pt>
                <c:pt idx="118">
                  <c:v>43585</c:v>
                </c:pt>
                <c:pt idx="119">
                  <c:v>43586</c:v>
                </c:pt>
                <c:pt idx="120">
                  <c:v>43587</c:v>
                </c:pt>
                <c:pt idx="121">
                  <c:v>43588</c:v>
                </c:pt>
                <c:pt idx="122">
                  <c:v>43591</c:v>
                </c:pt>
                <c:pt idx="123">
                  <c:v>43592</c:v>
                </c:pt>
                <c:pt idx="124">
                  <c:v>43593</c:v>
                </c:pt>
                <c:pt idx="125">
                  <c:v>43594</c:v>
                </c:pt>
                <c:pt idx="126">
                  <c:v>43595</c:v>
                </c:pt>
                <c:pt idx="127">
                  <c:v>43598</c:v>
                </c:pt>
                <c:pt idx="128">
                  <c:v>43599</c:v>
                </c:pt>
                <c:pt idx="129">
                  <c:v>43600</c:v>
                </c:pt>
                <c:pt idx="130">
                  <c:v>43601</c:v>
                </c:pt>
                <c:pt idx="131">
                  <c:v>43602</c:v>
                </c:pt>
                <c:pt idx="132">
                  <c:v>43605</c:v>
                </c:pt>
                <c:pt idx="133">
                  <c:v>43606</c:v>
                </c:pt>
                <c:pt idx="134">
                  <c:v>43607</c:v>
                </c:pt>
                <c:pt idx="135">
                  <c:v>43608</c:v>
                </c:pt>
                <c:pt idx="136">
                  <c:v>43609</c:v>
                </c:pt>
                <c:pt idx="137">
                  <c:v>43612</c:v>
                </c:pt>
                <c:pt idx="138">
                  <c:v>43613</c:v>
                </c:pt>
                <c:pt idx="139">
                  <c:v>43614</c:v>
                </c:pt>
                <c:pt idx="140">
                  <c:v>43615</c:v>
                </c:pt>
                <c:pt idx="141">
                  <c:v>43616</c:v>
                </c:pt>
                <c:pt idx="142">
                  <c:v>43619</c:v>
                </c:pt>
                <c:pt idx="143">
                  <c:v>43620</c:v>
                </c:pt>
                <c:pt idx="144">
                  <c:v>43621</c:v>
                </c:pt>
                <c:pt idx="145">
                  <c:v>43622</c:v>
                </c:pt>
                <c:pt idx="146">
                  <c:v>43623</c:v>
                </c:pt>
                <c:pt idx="147">
                  <c:v>43626</c:v>
                </c:pt>
                <c:pt idx="148">
                  <c:v>43627</c:v>
                </c:pt>
                <c:pt idx="149">
                  <c:v>43628</c:v>
                </c:pt>
                <c:pt idx="150">
                  <c:v>43629</c:v>
                </c:pt>
                <c:pt idx="151">
                  <c:v>43630</c:v>
                </c:pt>
                <c:pt idx="152">
                  <c:v>43633</c:v>
                </c:pt>
                <c:pt idx="153">
                  <c:v>43634</c:v>
                </c:pt>
                <c:pt idx="154">
                  <c:v>43635</c:v>
                </c:pt>
                <c:pt idx="155">
                  <c:v>43636</c:v>
                </c:pt>
                <c:pt idx="156">
                  <c:v>43637</c:v>
                </c:pt>
                <c:pt idx="157">
                  <c:v>43640</c:v>
                </c:pt>
                <c:pt idx="158">
                  <c:v>43641</c:v>
                </c:pt>
                <c:pt idx="159">
                  <c:v>43642</c:v>
                </c:pt>
                <c:pt idx="160">
                  <c:v>43643</c:v>
                </c:pt>
                <c:pt idx="161">
                  <c:v>43644</c:v>
                </c:pt>
                <c:pt idx="162">
                  <c:v>43647</c:v>
                </c:pt>
                <c:pt idx="163">
                  <c:v>43648</c:v>
                </c:pt>
                <c:pt idx="164">
                  <c:v>43649</c:v>
                </c:pt>
                <c:pt idx="165">
                  <c:v>43650</c:v>
                </c:pt>
                <c:pt idx="166">
                  <c:v>43651</c:v>
                </c:pt>
                <c:pt idx="167">
                  <c:v>43654</c:v>
                </c:pt>
                <c:pt idx="168">
                  <c:v>43655</c:v>
                </c:pt>
                <c:pt idx="169">
                  <c:v>43656</c:v>
                </c:pt>
                <c:pt idx="170">
                  <c:v>43657</c:v>
                </c:pt>
                <c:pt idx="171">
                  <c:v>43658</c:v>
                </c:pt>
                <c:pt idx="172">
                  <c:v>43661</c:v>
                </c:pt>
                <c:pt idx="173">
                  <c:v>43662</c:v>
                </c:pt>
                <c:pt idx="174">
                  <c:v>43663</c:v>
                </c:pt>
                <c:pt idx="175">
                  <c:v>43664</c:v>
                </c:pt>
                <c:pt idx="176">
                  <c:v>43665</c:v>
                </c:pt>
                <c:pt idx="177">
                  <c:v>43668</c:v>
                </c:pt>
                <c:pt idx="178">
                  <c:v>43669</c:v>
                </c:pt>
                <c:pt idx="179">
                  <c:v>43670</c:v>
                </c:pt>
                <c:pt idx="180">
                  <c:v>43671</c:v>
                </c:pt>
                <c:pt idx="181">
                  <c:v>43672</c:v>
                </c:pt>
                <c:pt idx="182">
                  <c:v>43675</c:v>
                </c:pt>
                <c:pt idx="183">
                  <c:v>43676</c:v>
                </c:pt>
                <c:pt idx="184">
                  <c:v>43677</c:v>
                </c:pt>
                <c:pt idx="185">
                  <c:v>43678</c:v>
                </c:pt>
                <c:pt idx="186">
                  <c:v>43679</c:v>
                </c:pt>
                <c:pt idx="187">
                  <c:v>43682</c:v>
                </c:pt>
                <c:pt idx="188">
                  <c:v>43683</c:v>
                </c:pt>
                <c:pt idx="189">
                  <c:v>43684</c:v>
                </c:pt>
                <c:pt idx="190">
                  <c:v>43685</c:v>
                </c:pt>
                <c:pt idx="191">
                  <c:v>43686</c:v>
                </c:pt>
                <c:pt idx="192">
                  <c:v>43689</c:v>
                </c:pt>
                <c:pt idx="193">
                  <c:v>43690</c:v>
                </c:pt>
                <c:pt idx="194">
                  <c:v>43691</c:v>
                </c:pt>
                <c:pt idx="195">
                  <c:v>43692</c:v>
                </c:pt>
                <c:pt idx="196">
                  <c:v>43693</c:v>
                </c:pt>
                <c:pt idx="197">
                  <c:v>43696</c:v>
                </c:pt>
                <c:pt idx="198">
                  <c:v>43697</c:v>
                </c:pt>
                <c:pt idx="199">
                  <c:v>43698</c:v>
                </c:pt>
                <c:pt idx="200">
                  <c:v>43699</c:v>
                </c:pt>
                <c:pt idx="201">
                  <c:v>43700</c:v>
                </c:pt>
                <c:pt idx="202">
                  <c:v>43703</c:v>
                </c:pt>
                <c:pt idx="203">
                  <c:v>43704</c:v>
                </c:pt>
                <c:pt idx="204">
                  <c:v>43705</c:v>
                </c:pt>
                <c:pt idx="205">
                  <c:v>43706</c:v>
                </c:pt>
                <c:pt idx="206">
                  <c:v>43707</c:v>
                </c:pt>
                <c:pt idx="207">
                  <c:v>43710</c:v>
                </c:pt>
                <c:pt idx="208">
                  <c:v>43711</c:v>
                </c:pt>
                <c:pt idx="209">
                  <c:v>43712</c:v>
                </c:pt>
                <c:pt idx="210">
                  <c:v>43713</c:v>
                </c:pt>
                <c:pt idx="211">
                  <c:v>43714</c:v>
                </c:pt>
                <c:pt idx="212">
                  <c:v>43717</c:v>
                </c:pt>
                <c:pt idx="213">
                  <c:v>43718</c:v>
                </c:pt>
                <c:pt idx="214">
                  <c:v>43719</c:v>
                </c:pt>
                <c:pt idx="215">
                  <c:v>43720</c:v>
                </c:pt>
                <c:pt idx="216">
                  <c:v>43721</c:v>
                </c:pt>
                <c:pt idx="217">
                  <c:v>43724</c:v>
                </c:pt>
                <c:pt idx="218">
                  <c:v>43725</c:v>
                </c:pt>
                <c:pt idx="219">
                  <c:v>43726</c:v>
                </c:pt>
                <c:pt idx="220">
                  <c:v>43727</c:v>
                </c:pt>
                <c:pt idx="221">
                  <c:v>43728</c:v>
                </c:pt>
                <c:pt idx="222">
                  <c:v>43731</c:v>
                </c:pt>
                <c:pt idx="223">
                  <c:v>43732</c:v>
                </c:pt>
                <c:pt idx="224">
                  <c:v>43733</c:v>
                </c:pt>
                <c:pt idx="225">
                  <c:v>43734</c:v>
                </c:pt>
                <c:pt idx="226">
                  <c:v>43735</c:v>
                </c:pt>
                <c:pt idx="227">
                  <c:v>43738</c:v>
                </c:pt>
                <c:pt idx="228">
                  <c:v>43739</c:v>
                </c:pt>
                <c:pt idx="229">
                  <c:v>43740</c:v>
                </c:pt>
                <c:pt idx="230">
                  <c:v>43741</c:v>
                </c:pt>
                <c:pt idx="231">
                  <c:v>43742</c:v>
                </c:pt>
                <c:pt idx="232">
                  <c:v>43745</c:v>
                </c:pt>
                <c:pt idx="233">
                  <c:v>43746</c:v>
                </c:pt>
                <c:pt idx="234">
                  <c:v>43747</c:v>
                </c:pt>
                <c:pt idx="235">
                  <c:v>43748</c:v>
                </c:pt>
                <c:pt idx="236">
                  <c:v>43749</c:v>
                </c:pt>
                <c:pt idx="237">
                  <c:v>43752</c:v>
                </c:pt>
                <c:pt idx="238">
                  <c:v>43753</c:v>
                </c:pt>
                <c:pt idx="239">
                  <c:v>43754</c:v>
                </c:pt>
                <c:pt idx="240">
                  <c:v>43755</c:v>
                </c:pt>
                <c:pt idx="241">
                  <c:v>43756</c:v>
                </c:pt>
                <c:pt idx="242">
                  <c:v>43759</c:v>
                </c:pt>
                <c:pt idx="243">
                  <c:v>43760</c:v>
                </c:pt>
                <c:pt idx="244">
                  <c:v>43761</c:v>
                </c:pt>
                <c:pt idx="245">
                  <c:v>43762</c:v>
                </c:pt>
                <c:pt idx="246">
                  <c:v>43763</c:v>
                </c:pt>
                <c:pt idx="247">
                  <c:v>43766</c:v>
                </c:pt>
                <c:pt idx="248">
                  <c:v>43767</c:v>
                </c:pt>
                <c:pt idx="249">
                  <c:v>43768</c:v>
                </c:pt>
                <c:pt idx="250">
                  <c:v>43769</c:v>
                </c:pt>
                <c:pt idx="251">
                  <c:v>43770</c:v>
                </c:pt>
                <c:pt idx="252">
                  <c:v>43773</c:v>
                </c:pt>
                <c:pt idx="253">
                  <c:v>43774</c:v>
                </c:pt>
                <c:pt idx="254">
                  <c:v>43775</c:v>
                </c:pt>
                <c:pt idx="255">
                  <c:v>43776</c:v>
                </c:pt>
                <c:pt idx="256">
                  <c:v>43777</c:v>
                </c:pt>
                <c:pt idx="257">
                  <c:v>43780</c:v>
                </c:pt>
                <c:pt idx="258">
                  <c:v>43781</c:v>
                </c:pt>
                <c:pt idx="259">
                  <c:v>43782</c:v>
                </c:pt>
                <c:pt idx="260">
                  <c:v>43783</c:v>
                </c:pt>
                <c:pt idx="261">
                  <c:v>43784</c:v>
                </c:pt>
                <c:pt idx="262">
                  <c:v>43787</c:v>
                </c:pt>
                <c:pt idx="263">
                  <c:v>43788</c:v>
                </c:pt>
                <c:pt idx="264">
                  <c:v>43789</c:v>
                </c:pt>
                <c:pt idx="265">
                  <c:v>43790</c:v>
                </c:pt>
                <c:pt idx="266">
                  <c:v>43791</c:v>
                </c:pt>
                <c:pt idx="267">
                  <c:v>43794</c:v>
                </c:pt>
                <c:pt idx="268">
                  <c:v>43795</c:v>
                </c:pt>
                <c:pt idx="269">
                  <c:v>43796</c:v>
                </c:pt>
                <c:pt idx="270">
                  <c:v>43797</c:v>
                </c:pt>
                <c:pt idx="271">
                  <c:v>43798</c:v>
                </c:pt>
                <c:pt idx="272">
                  <c:v>43801</c:v>
                </c:pt>
                <c:pt idx="273">
                  <c:v>43802</c:v>
                </c:pt>
                <c:pt idx="274">
                  <c:v>43803</c:v>
                </c:pt>
                <c:pt idx="275">
                  <c:v>43804</c:v>
                </c:pt>
                <c:pt idx="276">
                  <c:v>43805</c:v>
                </c:pt>
                <c:pt idx="277">
                  <c:v>43808</c:v>
                </c:pt>
                <c:pt idx="278">
                  <c:v>43809</c:v>
                </c:pt>
                <c:pt idx="279">
                  <c:v>43810</c:v>
                </c:pt>
                <c:pt idx="280">
                  <c:v>43811</c:v>
                </c:pt>
                <c:pt idx="281">
                  <c:v>43812</c:v>
                </c:pt>
                <c:pt idx="282">
                  <c:v>43815</c:v>
                </c:pt>
                <c:pt idx="283">
                  <c:v>43816</c:v>
                </c:pt>
                <c:pt idx="284">
                  <c:v>43817</c:v>
                </c:pt>
                <c:pt idx="285">
                  <c:v>43818</c:v>
                </c:pt>
                <c:pt idx="286">
                  <c:v>43819</c:v>
                </c:pt>
                <c:pt idx="287">
                  <c:v>43822</c:v>
                </c:pt>
                <c:pt idx="288">
                  <c:v>43823</c:v>
                </c:pt>
                <c:pt idx="289">
                  <c:v>43824</c:v>
                </c:pt>
                <c:pt idx="290">
                  <c:v>43825</c:v>
                </c:pt>
                <c:pt idx="291">
                  <c:v>43826</c:v>
                </c:pt>
                <c:pt idx="292">
                  <c:v>43829</c:v>
                </c:pt>
                <c:pt idx="293">
                  <c:v>43830</c:v>
                </c:pt>
                <c:pt idx="294">
                  <c:v>43832</c:v>
                </c:pt>
                <c:pt idx="295">
                  <c:v>43833</c:v>
                </c:pt>
                <c:pt idx="296">
                  <c:v>43836</c:v>
                </c:pt>
                <c:pt idx="297">
                  <c:v>43837</c:v>
                </c:pt>
                <c:pt idx="298">
                  <c:v>43838</c:v>
                </c:pt>
                <c:pt idx="299">
                  <c:v>43839</c:v>
                </c:pt>
                <c:pt idx="300">
                  <c:v>43840</c:v>
                </c:pt>
                <c:pt idx="301">
                  <c:v>43843</c:v>
                </c:pt>
                <c:pt idx="302">
                  <c:v>43844</c:v>
                </c:pt>
                <c:pt idx="303">
                  <c:v>43845</c:v>
                </c:pt>
                <c:pt idx="304">
                  <c:v>43846</c:v>
                </c:pt>
                <c:pt idx="305">
                  <c:v>43847</c:v>
                </c:pt>
                <c:pt idx="306">
                  <c:v>43851</c:v>
                </c:pt>
                <c:pt idx="307">
                  <c:v>43852</c:v>
                </c:pt>
                <c:pt idx="308">
                  <c:v>43853</c:v>
                </c:pt>
                <c:pt idx="309">
                  <c:v>43854</c:v>
                </c:pt>
                <c:pt idx="310">
                  <c:v>43857</c:v>
                </c:pt>
                <c:pt idx="311">
                  <c:v>43858</c:v>
                </c:pt>
                <c:pt idx="312">
                  <c:v>43859</c:v>
                </c:pt>
                <c:pt idx="313">
                  <c:v>43860</c:v>
                </c:pt>
                <c:pt idx="314">
                  <c:v>43861</c:v>
                </c:pt>
                <c:pt idx="315">
                  <c:v>43864</c:v>
                </c:pt>
                <c:pt idx="316">
                  <c:v>43865</c:v>
                </c:pt>
                <c:pt idx="317">
                  <c:v>43866</c:v>
                </c:pt>
                <c:pt idx="318">
                  <c:v>43867</c:v>
                </c:pt>
                <c:pt idx="319">
                  <c:v>43868</c:v>
                </c:pt>
                <c:pt idx="320">
                  <c:v>43871</c:v>
                </c:pt>
                <c:pt idx="321">
                  <c:v>43872</c:v>
                </c:pt>
                <c:pt idx="322">
                  <c:v>43873</c:v>
                </c:pt>
                <c:pt idx="323">
                  <c:v>43874</c:v>
                </c:pt>
                <c:pt idx="324">
                  <c:v>43875</c:v>
                </c:pt>
                <c:pt idx="325">
                  <c:v>43879</c:v>
                </c:pt>
                <c:pt idx="326">
                  <c:v>43880</c:v>
                </c:pt>
                <c:pt idx="327">
                  <c:v>43881</c:v>
                </c:pt>
                <c:pt idx="328">
                  <c:v>43882</c:v>
                </c:pt>
                <c:pt idx="329">
                  <c:v>43885</c:v>
                </c:pt>
                <c:pt idx="330">
                  <c:v>43886</c:v>
                </c:pt>
                <c:pt idx="331">
                  <c:v>43887</c:v>
                </c:pt>
                <c:pt idx="332">
                  <c:v>43888</c:v>
                </c:pt>
                <c:pt idx="333">
                  <c:v>43889</c:v>
                </c:pt>
                <c:pt idx="334">
                  <c:v>43892</c:v>
                </c:pt>
                <c:pt idx="335">
                  <c:v>43893</c:v>
                </c:pt>
                <c:pt idx="336">
                  <c:v>43894</c:v>
                </c:pt>
                <c:pt idx="337">
                  <c:v>43895</c:v>
                </c:pt>
                <c:pt idx="338">
                  <c:v>43896</c:v>
                </c:pt>
                <c:pt idx="339">
                  <c:v>43899</c:v>
                </c:pt>
                <c:pt idx="340">
                  <c:v>43900</c:v>
                </c:pt>
                <c:pt idx="341">
                  <c:v>43901</c:v>
                </c:pt>
                <c:pt idx="342">
                  <c:v>43902</c:v>
                </c:pt>
                <c:pt idx="343">
                  <c:v>43903</c:v>
                </c:pt>
                <c:pt idx="344">
                  <c:v>43906</c:v>
                </c:pt>
                <c:pt idx="345">
                  <c:v>43907</c:v>
                </c:pt>
                <c:pt idx="346">
                  <c:v>43908</c:v>
                </c:pt>
                <c:pt idx="347">
                  <c:v>43909</c:v>
                </c:pt>
                <c:pt idx="348">
                  <c:v>43910</c:v>
                </c:pt>
                <c:pt idx="349">
                  <c:v>43913</c:v>
                </c:pt>
                <c:pt idx="350">
                  <c:v>43914</c:v>
                </c:pt>
                <c:pt idx="351">
                  <c:v>43915</c:v>
                </c:pt>
                <c:pt idx="352">
                  <c:v>43916</c:v>
                </c:pt>
                <c:pt idx="353">
                  <c:v>43917</c:v>
                </c:pt>
                <c:pt idx="354">
                  <c:v>43920</c:v>
                </c:pt>
                <c:pt idx="355">
                  <c:v>43921</c:v>
                </c:pt>
                <c:pt idx="356">
                  <c:v>43922</c:v>
                </c:pt>
                <c:pt idx="357">
                  <c:v>43923</c:v>
                </c:pt>
                <c:pt idx="358">
                  <c:v>43924</c:v>
                </c:pt>
                <c:pt idx="359">
                  <c:v>43927</c:v>
                </c:pt>
                <c:pt idx="360">
                  <c:v>43928</c:v>
                </c:pt>
                <c:pt idx="361">
                  <c:v>43929</c:v>
                </c:pt>
                <c:pt idx="362">
                  <c:v>43930</c:v>
                </c:pt>
                <c:pt idx="363">
                  <c:v>43934</c:v>
                </c:pt>
                <c:pt idx="364">
                  <c:v>43935</c:v>
                </c:pt>
                <c:pt idx="365">
                  <c:v>43936</c:v>
                </c:pt>
                <c:pt idx="366">
                  <c:v>43937</c:v>
                </c:pt>
                <c:pt idx="367">
                  <c:v>43938</c:v>
                </c:pt>
                <c:pt idx="368">
                  <c:v>43941</c:v>
                </c:pt>
                <c:pt idx="369">
                  <c:v>43942</c:v>
                </c:pt>
                <c:pt idx="370">
                  <c:v>43943</c:v>
                </c:pt>
                <c:pt idx="371">
                  <c:v>43944</c:v>
                </c:pt>
                <c:pt idx="372">
                  <c:v>43945</c:v>
                </c:pt>
                <c:pt idx="373">
                  <c:v>43948</c:v>
                </c:pt>
                <c:pt idx="374">
                  <c:v>43949</c:v>
                </c:pt>
                <c:pt idx="375">
                  <c:v>43950</c:v>
                </c:pt>
                <c:pt idx="376">
                  <c:v>43951</c:v>
                </c:pt>
                <c:pt idx="377">
                  <c:v>43952</c:v>
                </c:pt>
                <c:pt idx="378">
                  <c:v>43955</c:v>
                </c:pt>
                <c:pt idx="379">
                  <c:v>43956</c:v>
                </c:pt>
                <c:pt idx="380">
                  <c:v>43957</c:v>
                </c:pt>
                <c:pt idx="381">
                  <c:v>43958</c:v>
                </c:pt>
                <c:pt idx="382">
                  <c:v>43959</c:v>
                </c:pt>
                <c:pt idx="383">
                  <c:v>43962</c:v>
                </c:pt>
                <c:pt idx="384">
                  <c:v>43963</c:v>
                </c:pt>
                <c:pt idx="385">
                  <c:v>43964</c:v>
                </c:pt>
                <c:pt idx="386">
                  <c:v>43965</c:v>
                </c:pt>
                <c:pt idx="387">
                  <c:v>43966</c:v>
                </c:pt>
                <c:pt idx="388">
                  <c:v>43969</c:v>
                </c:pt>
                <c:pt idx="389">
                  <c:v>43970</c:v>
                </c:pt>
                <c:pt idx="390">
                  <c:v>43971</c:v>
                </c:pt>
                <c:pt idx="391">
                  <c:v>43972</c:v>
                </c:pt>
                <c:pt idx="392">
                  <c:v>43973</c:v>
                </c:pt>
                <c:pt idx="393">
                  <c:v>43977</c:v>
                </c:pt>
                <c:pt idx="394">
                  <c:v>43978</c:v>
                </c:pt>
                <c:pt idx="395">
                  <c:v>43979</c:v>
                </c:pt>
                <c:pt idx="396">
                  <c:v>43980</c:v>
                </c:pt>
                <c:pt idx="397">
                  <c:v>43983</c:v>
                </c:pt>
                <c:pt idx="398">
                  <c:v>43984</c:v>
                </c:pt>
                <c:pt idx="399">
                  <c:v>43985</c:v>
                </c:pt>
                <c:pt idx="400">
                  <c:v>43986</c:v>
                </c:pt>
                <c:pt idx="401">
                  <c:v>43987</c:v>
                </c:pt>
                <c:pt idx="402">
                  <c:v>43990</c:v>
                </c:pt>
                <c:pt idx="403">
                  <c:v>43991</c:v>
                </c:pt>
                <c:pt idx="404">
                  <c:v>43992</c:v>
                </c:pt>
                <c:pt idx="405">
                  <c:v>43993</c:v>
                </c:pt>
                <c:pt idx="406">
                  <c:v>43994</c:v>
                </c:pt>
                <c:pt idx="407">
                  <c:v>43997</c:v>
                </c:pt>
                <c:pt idx="408">
                  <c:v>43998</c:v>
                </c:pt>
                <c:pt idx="409">
                  <c:v>43999</c:v>
                </c:pt>
                <c:pt idx="410">
                  <c:v>44000</c:v>
                </c:pt>
                <c:pt idx="411">
                  <c:v>44001</c:v>
                </c:pt>
                <c:pt idx="412">
                  <c:v>44004</c:v>
                </c:pt>
                <c:pt idx="413">
                  <c:v>44005</c:v>
                </c:pt>
                <c:pt idx="414">
                  <c:v>44006</c:v>
                </c:pt>
                <c:pt idx="415">
                  <c:v>44007</c:v>
                </c:pt>
                <c:pt idx="416">
                  <c:v>44008</c:v>
                </c:pt>
                <c:pt idx="417">
                  <c:v>44011</c:v>
                </c:pt>
                <c:pt idx="418">
                  <c:v>44012</c:v>
                </c:pt>
                <c:pt idx="419">
                  <c:v>44013</c:v>
                </c:pt>
                <c:pt idx="420">
                  <c:v>44014</c:v>
                </c:pt>
                <c:pt idx="421">
                  <c:v>44018</c:v>
                </c:pt>
                <c:pt idx="422">
                  <c:v>44019</c:v>
                </c:pt>
                <c:pt idx="423">
                  <c:v>44020</c:v>
                </c:pt>
                <c:pt idx="424">
                  <c:v>44021</c:v>
                </c:pt>
                <c:pt idx="425">
                  <c:v>44022</c:v>
                </c:pt>
                <c:pt idx="426">
                  <c:v>44025</c:v>
                </c:pt>
                <c:pt idx="427">
                  <c:v>44026</c:v>
                </c:pt>
                <c:pt idx="428">
                  <c:v>44027</c:v>
                </c:pt>
                <c:pt idx="429">
                  <c:v>44028</c:v>
                </c:pt>
                <c:pt idx="430">
                  <c:v>44029</c:v>
                </c:pt>
                <c:pt idx="431">
                  <c:v>44032</c:v>
                </c:pt>
                <c:pt idx="432">
                  <c:v>44033</c:v>
                </c:pt>
                <c:pt idx="433">
                  <c:v>44034</c:v>
                </c:pt>
                <c:pt idx="434">
                  <c:v>44035</c:v>
                </c:pt>
                <c:pt idx="435">
                  <c:v>44036</c:v>
                </c:pt>
                <c:pt idx="436">
                  <c:v>44039</c:v>
                </c:pt>
                <c:pt idx="437">
                  <c:v>44040</c:v>
                </c:pt>
                <c:pt idx="438">
                  <c:v>44041</c:v>
                </c:pt>
                <c:pt idx="439">
                  <c:v>44042</c:v>
                </c:pt>
                <c:pt idx="440">
                  <c:v>44043</c:v>
                </c:pt>
                <c:pt idx="441">
                  <c:v>44046</c:v>
                </c:pt>
                <c:pt idx="442">
                  <c:v>44047</c:v>
                </c:pt>
                <c:pt idx="443">
                  <c:v>44048</c:v>
                </c:pt>
                <c:pt idx="444">
                  <c:v>44049</c:v>
                </c:pt>
                <c:pt idx="445">
                  <c:v>44050</c:v>
                </c:pt>
                <c:pt idx="446">
                  <c:v>44053</c:v>
                </c:pt>
                <c:pt idx="447">
                  <c:v>44054</c:v>
                </c:pt>
                <c:pt idx="448">
                  <c:v>44055</c:v>
                </c:pt>
                <c:pt idx="449">
                  <c:v>44056</c:v>
                </c:pt>
                <c:pt idx="450">
                  <c:v>44057</c:v>
                </c:pt>
                <c:pt idx="451">
                  <c:v>44060</c:v>
                </c:pt>
                <c:pt idx="452">
                  <c:v>44061</c:v>
                </c:pt>
                <c:pt idx="453">
                  <c:v>44062</c:v>
                </c:pt>
                <c:pt idx="454">
                  <c:v>44063</c:v>
                </c:pt>
                <c:pt idx="455">
                  <c:v>44064</c:v>
                </c:pt>
                <c:pt idx="456">
                  <c:v>44067</c:v>
                </c:pt>
                <c:pt idx="457">
                  <c:v>44068</c:v>
                </c:pt>
                <c:pt idx="458">
                  <c:v>44069</c:v>
                </c:pt>
                <c:pt idx="459">
                  <c:v>44070</c:v>
                </c:pt>
                <c:pt idx="460">
                  <c:v>44071</c:v>
                </c:pt>
                <c:pt idx="461">
                  <c:v>44074</c:v>
                </c:pt>
                <c:pt idx="462">
                  <c:v>44075</c:v>
                </c:pt>
                <c:pt idx="463">
                  <c:v>44076</c:v>
                </c:pt>
                <c:pt idx="464">
                  <c:v>44077</c:v>
                </c:pt>
                <c:pt idx="465">
                  <c:v>44078</c:v>
                </c:pt>
                <c:pt idx="466">
                  <c:v>44082</c:v>
                </c:pt>
                <c:pt idx="467">
                  <c:v>44083</c:v>
                </c:pt>
                <c:pt idx="468">
                  <c:v>44084</c:v>
                </c:pt>
                <c:pt idx="469">
                  <c:v>44085</c:v>
                </c:pt>
                <c:pt idx="470">
                  <c:v>44088</c:v>
                </c:pt>
                <c:pt idx="471">
                  <c:v>44089</c:v>
                </c:pt>
                <c:pt idx="472">
                  <c:v>44090</c:v>
                </c:pt>
                <c:pt idx="473">
                  <c:v>44091</c:v>
                </c:pt>
                <c:pt idx="474">
                  <c:v>44092</c:v>
                </c:pt>
                <c:pt idx="475">
                  <c:v>44095</c:v>
                </c:pt>
                <c:pt idx="476">
                  <c:v>44096</c:v>
                </c:pt>
                <c:pt idx="477">
                  <c:v>44097</c:v>
                </c:pt>
                <c:pt idx="478">
                  <c:v>44098</c:v>
                </c:pt>
                <c:pt idx="479">
                  <c:v>44099</c:v>
                </c:pt>
                <c:pt idx="480">
                  <c:v>44102</c:v>
                </c:pt>
                <c:pt idx="481">
                  <c:v>44103</c:v>
                </c:pt>
                <c:pt idx="482">
                  <c:v>44104</c:v>
                </c:pt>
                <c:pt idx="483">
                  <c:v>44105</c:v>
                </c:pt>
                <c:pt idx="484">
                  <c:v>44106</c:v>
                </c:pt>
                <c:pt idx="485">
                  <c:v>44109</c:v>
                </c:pt>
                <c:pt idx="486">
                  <c:v>44110</c:v>
                </c:pt>
                <c:pt idx="487">
                  <c:v>44111</c:v>
                </c:pt>
                <c:pt idx="488">
                  <c:v>44112</c:v>
                </c:pt>
                <c:pt idx="489">
                  <c:v>44113</c:v>
                </c:pt>
                <c:pt idx="490">
                  <c:v>44116</c:v>
                </c:pt>
                <c:pt idx="491">
                  <c:v>44117</c:v>
                </c:pt>
                <c:pt idx="492">
                  <c:v>44118</c:v>
                </c:pt>
                <c:pt idx="493">
                  <c:v>44119</c:v>
                </c:pt>
                <c:pt idx="494">
                  <c:v>44120</c:v>
                </c:pt>
                <c:pt idx="495">
                  <c:v>44123</c:v>
                </c:pt>
                <c:pt idx="496">
                  <c:v>44124</c:v>
                </c:pt>
                <c:pt idx="497">
                  <c:v>44125</c:v>
                </c:pt>
                <c:pt idx="498">
                  <c:v>44126</c:v>
                </c:pt>
                <c:pt idx="499">
                  <c:v>44127</c:v>
                </c:pt>
                <c:pt idx="500">
                  <c:v>44130</c:v>
                </c:pt>
                <c:pt idx="501">
                  <c:v>44131</c:v>
                </c:pt>
                <c:pt idx="502">
                  <c:v>44132</c:v>
                </c:pt>
                <c:pt idx="503">
                  <c:v>44133</c:v>
                </c:pt>
                <c:pt idx="504">
                  <c:v>44134</c:v>
                </c:pt>
                <c:pt idx="505">
                  <c:v>44137</c:v>
                </c:pt>
                <c:pt idx="506">
                  <c:v>44138</c:v>
                </c:pt>
                <c:pt idx="507">
                  <c:v>44139</c:v>
                </c:pt>
                <c:pt idx="508">
                  <c:v>44140</c:v>
                </c:pt>
                <c:pt idx="509">
                  <c:v>44141</c:v>
                </c:pt>
                <c:pt idx="510">
                  <c:v>44144</c:v>
                </c:pt>
                <c:pt idx="511">
                  <c:v>44145</c:v>
                </c:pt>
                <c:pt idx="512">
                  <c:v>44146</c:v>
                </c:pt>
                <c:pt idx="513">
                  <c:v>44692</c:v>
                </c:pt>
              </c:numCache>
            </c:numRef>
          </c:cat>
          <c:val>
            <c:numRef>
              <c:f>'Pane 1'!$B$37:$B$550</c:f>
              <c:numCache>
                <c:formatCode>0.00</c:formatCode>
                <c:ptCount val="514"/>
                <c:pt idx="0">
                  <c:v>148.69999999999999</c:v>
                </c:pt>
                <c:pt idx="1">
                  <c:v>150.43</c:v>
                </c:pt>
                <c:pt idx="2">
                  <c:v>149.41</c:v>
                </c:pt>
                <c:pt idx="3">
                  <c:v>151.03</c:v>
                </c:pt>
                <c:pt idx="4">
                  <c:v>150.91</c:v>
                </c:pt>
                <c:pt idx="5">
                  <c:v>148.1</c:v>
                </c:pt>
                <c:pt idx="6">
                  <c:v>146.49</c:v>
                </c:pt>
                <c:pt idx="7">
                  <c:v>144.79</c:v>
                </c:pt>
                <c:pt idx="8">
                  <c:v>145.16999999999999</c:v>
                </c:pt>
                <c:pt idx="9">
                  <c:v>145.76</c:v>
                </c:pt>
                <c:pt idx="10">
                  <c:v>140.78</c:v>
                </c:pt>
                <c:pt idx="11">
                  <c:v>143.6</c:v>
                </c:pt>
                <c:pt idx="12">
                  <c:v>143.13</c:v>
                </c:pt>
                <c:pt idx="13">
                  <c:v>142.94999999999999</c:v>
                </c:pt>
                <c:pt idx="14">
                  <c:v>142.80000000000001</c:v>
                </c:pt>
                <c:pt idx="15">
                  <c:v>139.04</c:v>
                </c:pt>
                <c:pt idx="16">
                  <c:v>139.75</c:v>
                </c:pt>
                <c:pt idx="17">
                  <c:v>139.4</c:v>
                </c:pt>
                <c:pt idx="18">
                  <c:v>143.44999999999999</c:v>
                </c:pt>
                <c:pt idx="19">
                  <c:v>144.97999999999999</c:v>
                </c:pt>
                <c:pt idx="20">
                  <c:v>147.02000000000001</c:v>
                </c:pt>
                <c:pt idx="21">
                  <c:v>148.44</c:v>
                </c:pt>
                <c:pt idx="22">
                  <c:v>148.47</c:v>
                </c:pt>
                <c:pt idx="23">
                  <c:v>145.91</c:v>
                </c:pt>
                <c:pt idx="24">
                  <c:v>142.94999999999999</c:v>
                </c:pt>
                <c:pt idx="25">
                  <c:v>138.46</c:v>
                </c:pt>
                <c:pt idx="26">
                  <c:v>134.54</c:v>
                </c:pt>
                <c:pt idx="27">
                  <c:v>128.61000000000001</c:v>
                </c:pt>
                <c:pt idx="28">
                  <c:v>127.26</c:v>
                </c:pt>
                <c:pt idx="29">
                  <c:v>128.22999999999999</c:v>
                </c:pt>
                <c:pt idx="30">
                  <c:v>131.63999999999999</c:v>
                </c:pt>
                <c:pt idx="31">
                  <c:v>131.18</c:v>
                </c:pt>
                <c:pt idx="32">
                  <c:v>134.65</c:v>
                </c:pt>
                <c:pt idx="33">
                  <c:v>134.65</c:v>
                </c:pt>
                <c:pt idx="34">
                  <c:v>133.13999999999999</c:v>
                </c:pt>
                <c:pt idx="35">
                  <c:v>130.05000000000001</c:v>
                </c:pt>
                <c:pt idx="36">
                  <c:v>132.91999999999999</c:v>
                </c:pt>
                <c:pt idx="37">
                  <c:v>133.79</c:v>
                </c:pt>
                <c:pt idx="38">
                  <c:v>133.74</c:v>
                </c:pt>
                <c:pt idx="39">
                  <c:v>133.36000000000001</c:v>
                </c:pt>
                <c:pt idx="40">
                  <c:v>134.88999999999999</c:v>
                </c:pt>
                <c:pt idx="41">
                  <c:v>136.91</c:v>
                </c:pt>
                <c:pt idx="42">
                  <c:v>138.04</c:v>
                </c:pt>
                <c:pt idx="43">
                  <c:v>138.79</c:v>
                </c:pt>
                <c:pt idx="44">
                  <c:v>136.57</c:v>
                </c:pt>
                <c:pt idx="45">
                  <c:v>138.65</c:v>
                </c:pt>
                <c:pt idx="46">
                  <c:v>142.78</c:v>
                </c:pt>
                <c:pt idx="47">
                  <c:v>142.78</c:v>
                </c:pt>
                <c:pt idx="48">
                  <c:v>139.25</c:v>
                </c:pt>
                <c:pt idx="49">
                  <c:v>142.12</c:v>
                </c:pt>
                <c:pt idx="50">
                  <c:v>141.93</c:v>
                </c:pt>
                <c:pt idx="51">
                  <c:v>143.47999999999999</c:v>
                </c:pt>
                <c:pt idx="52">
                  <c:v>142.69</c:v>
                </c:pt>
                <c:pt idx="53">
                  <c:v>155.22</c:v>
                </c:pt>
                <c:pt idx="54">
                  <c:v>154.9</c:v>
                </c:pt>
                <c:pt idx="55">
                  <c:v>153.18</c:v>
                </c:pt>
                <c:pt idx="56">
                  <c:v>153.77000000000001</c:v>
                </c:pt>
                <c:pt idx="57">
                  <c:v>157.22999999999999</c:v>
                </c:pt>
                <c:pt idx="58">
                  <c:v>157.80000000000001</c:v>
                </c:pt>
                <c:pt idx="59">
                  <c:v>157.63999999999999</c:v>
                </c:pt>
                <c:pt idx="60">
                  <c:v>157.43</c:v>
                </c:pt>
                <c:pt idx="61">
                  <c:v>160.16</c:v>
                </c:pt>
                <c:pt idx="62">
                  <c:v>160.66</c:v>
                </c:pt>
                <c:pt idx="63">
                  <c:v>162.08000000000001</c:v>
                </c:pt>
                <c:pt idx="64">
                  <c:v>161.96</c:v>
                </c:pt>
                <c:pt idx="65">
                  <c:v>162.24</c:v>
                </c:pt>
                <c:pt idx="66">
                  <c:v>164.8</c:v>
                </c:pt>
                <c:pt idx="67">
                  <c:v>164.8</c:v>
                </c:pt>
                <c:pt idx="68">
                  <c:v>164.59</c:v>
                </c:pt>
                <c:pt idx="69">
                  <c:v>165.2</c:v>
                </c:pt>
                <c:pt idx="70">
                  <c:v>164.57</c:v>
                </c:pt>
                <c:pt idx="71">
                  <c:v>165.88</c:v>
                </c:pt>
                <c:pt idx="72">
                  <c:v>163.88</c:v>
                </c:pt>
                <c:pt idx="73">
                  <c:v>162.34</c:v>
                </c:pt>
                <c:pt idx="74">
                  <c:v>162.05000000000001</c:v>
                </c:pt>
                <c:pt idx="75">
                  <c:v>164.93</c:v>
                </c:pt>
                <c:pt idx="76">
                  <c:v>164.79</c:v>
                </c:pt>
                <c:pt idx="77">
                  <c:v>163.33000000000001</c:v>
                </c:pt>
                <c:pt idx="78">
                  <c:v>162.41999999999999</c:v>
                </c:pt>
                <c:pt idx="79">
                  <c:v>160.62</c:v>
                </c:pt>
                <c:pt idx="80">
                  <c:v>161.22999999999999</c:v>
                </c:pt>
                <c:pt idx="81">
                  <c:v>161.78</c:v>
                </c:pt>
                <c:pt idx="82">
                  <c:v>163.22999999999999</c:v>
                </c:pt>
                <c:pt idx="83">
                  <c:v>161.34</c:v>
                </c:pt>
                <c:pt idx="84">
                  <c:v>161.77000000000001</c:v>
                </c:pt>
                <c:pt idx="85">
                  <c:v>160.44</c:v>
                </c:pt>
                <c:pt idx="86">
                  <c:v>160.68</c:v>
                </c:pt>
                <c:pt idx="87">
                  <c:v>163.30000000000001</c:v>
                </c:pt>
                <c:pt idx="88">
                  <c:v>162.96</c:v>
                </c:pt>
                <c:pt idx="89">
                  <c:v>160.99</c:v>
                </c:pt>
                <c:pt idx="90">
                  <c:v>162.16999999999999</c:v>
                </c:pt>
                <c:pt idx="91">
                  <c:v>159.28</c:v>
                </c:pt>
                <c:pt idx="92">
                  <c:v>159.74</c:v>
                </c:pt>
                <c:pt idx="93">
                  <c:v>159.72999999999999</c:v>
                </c:pt>
                <c:pt idx="94">
                  <c:v>158.91</c:v>
                </c:pt>
                <c:pt idx="95">
                  <c:v>159.93</c:v>
                </c:pt>
                <c:pt idx="96">
                  <c:v>159.71</c:v>
                </c:pt>
                <c:pt idx="97">
                  <c:v>163.30000000000001</c:v>
                </c:pt>
                <c:pt idx="98">
                  <c:v>161.9</c:v>
                </c:pt>
                <c:pt idx="99">
                  <c:v>160</c:v>
                </c:pt>
                <c:pt idx="100">
                  <c:v>162.31</c:v>
                </c:pt>
                <c:pt idx="101">
                  <c:v>164.5</c:v>
                </c:pt>
                <c:pt idx="102">
                  <c:v>164.01</c:v>
                </c:pt>
                <c:pt idx="103">
                  <c:v>163.18</c:v>
                </c:pt>
                <c:pt idx="104">
                  <c:v>162.69</c:v>
                </c:pt>
                <c:pt idx="105">
                  <c:v>165.22</c:v>
                </c:pt>
                <c:pt idx="106">
                  <c:v>167.84</c:v>
                </c:pt>
                <c:pt idx="107">
                  <c:v>165.71</c:v>
                </c:pt>
                <c:pt idx="108">
                  <c:v>166.12</c:v>
                </c:pt>
                <c:pt idx="109">
                  <c:v>166.16</c:v>
                </c:pt>
                <c:pt idx="110">
                  <c:v>165.65</c:v>
                </c:pt>
                <c:pt idx="111">
                  <c:v>165.65</c:v>
                </c:pt>
                <c:pt idx="112">
                  <c:v>164.86</c:v>
                </c:pt>
                <c:pt idx="113">
                  <c:v>167.52</c:v>
                </c:pt>
                <c:pt idx="114">
                  <c:v>166.41</c:v>
                </c:pt>
                <c:pt idx="115">
                  <c:v>164.75</c:v>
                </c:pt>
                <c:pt idx="116">
                  <c:v>166.45</c:v>
                </c:pt>
                <c:pt idx="117">
                  <c:v>165.17</c:v>
                </c:pt>
                <c:pt idx="118">
                  <c:v>168.5</c:v>
                </c:pt>
                <c:pt idx="119">
                  <c:v>179.67</c:v>
                </c:pt>
                <c:pt idx="120">
                  <c:v>177.78</c:v>
                </c:pt>
                <c:pt idx="121">
                  <c:v>177.89</c:v>
                </c:pt>
                <c:pt idx="122">
                  <c:v>178.5</c:v>
                </c:pt>
                <c:pt idx="123">
                  <c:v>176.69</c:v>
                </c:pt>
                <c:pt idx="124">
                  <c:v>179.38</c:v>
                </c:pt>
                <c:pt idx="125">
                  <c:v>181.18</c:v>
                </c:pt>
                <c:pt idx="126">
                  <c:v>181.7</c:v>
                </c:pt>
                <c:pt idx="127">
                  <c:v>181.47</c:v>
                </c:pt>
                <c:pt idx="128">
                  <c:v>182.12</c:v>
                </c:pt>
                <c:pt idx="129">
                  <c:v>183.53</c:v>
                </c:pt>
                <c:pt idx="130">
                  <c:v>184.38</c:v>
                </c:pt>
                <c:pt idx="131">
                  <c:v>183.65</c:v>
                </c:pt>
                <c:pt idx="132">
                  <c:v>183.02</c:v>
                </c:pt>
                <c:pt idx="133">
                  <c:v>187.77</c:v>
                </c:pt>
                <c:pt idx="134">
                  <c:v>188.34</c:v>
                </c:pt>
                <c:pt idx="135">
                  <c:v>188.54</c:v>
                </c:pt>
                <c:pt idx="136">
                  <c:v>187.08</c:v>
                </c:pt>
                <c:pt idx="137">
                  <c:v>187.08</c:v>
                </c:pt>
                <c:pt idx="138">
                  <c:v>186.48</c:v>
                </c:pt>
                <c:pt idx="139">
                  <c:v>186.08</c:v>
                </c:pt>
                <c:pt idx="140">
                  <c:v>186.73</c:v>
                </c:pt>
                <c:pt idx="141">
                  <c:v>187.19</c:v>
                </c:pt>
                <c:pt idx="142">
                  <c:v>189.86</c:v>
                </c:pt>
                <c:pt idx="143">
                  <c:v>192.1</c:v>
                </c:pt>
                <c:pt idx="144">
                  <c:v>197.7</c:v>
                </c:pt>
                <c:pt idx="145">
                  <c:v>197.69</c:v>
                </c:pt>
                <c:pt idx="146">
                  <c:v>198.21</c:v>
                </c:pt>
                <c:pt idx="147">
                  <c:v>196.58</c:v>
                </c:pt>
                <c:pt idx="148">
                  <c:v>188.17</c:v>
                </c:pt>
                <c:pt idx="149">
                  <c:v>188.73</c:v>
                </c:pt>
                <c:pt idx="150">
                  <c:v>189.83</c:v>
                </c:pt>
                <c:pt idx="151">
                  <c:v>190.6</c:v>
                </c:pt>
                <c:pt idx="152">
                  <c:v>192.07</c:v>
                </c:pt>
                <c:pt idx="153">
                  <c:v>196.37</c:v>
                </c:pt>
                <c:pt idx="154">
                  <c:v>198.38</c:v>
                </c:pt>
                <c:pt idx="155">
                  <c:v>199.4</c:v>
                </c:pt>
                <c:pt idx="156">
                  <c:v>197.22</c:v>
                </c:pt>
                <c:pt idx="157">
                  <c:v>197.29</c:v>
                </c:pt>
                <c:pt idx="158">
                  <c:v>195.67</c:v>
                </c:pt>
                <c:pt idx="159">
                  <c:v>191.22</c:v>
                </c:pt>
                <c:pt idx="160">
                  <c:v>189.46</c:v>
                </c:pt>
                <c:pt idx="161">
                  <c:v>189.13</c:v>
                </c:pt>
                <c:pt idx="162">
                  <c:v>178.15</c:v>
                </c:pt>
                <c:pt idx="163">
                  <c:v>185.77</c:v>
                </c:pt>
                <c:pt idx="164">
                  <c:v>184.3</c:v>
                </c:pt>
                <c:pt idx="165">
                  <c:v>184.3</c:v>
                </c:pt>
                <c:pt idx="166">
                  <c:v>184.96</c:v>
                </c:pt>
                <c:pt idx="167">
                  <c:v>184.68</c:v>
                </c:pt>
                <c:pt idx="168">
                  <c:v>191.26</c:v>
                </c:pt>
                <c:pt idx="169">
                  <c:v>192.61</c:v>
                </c:pt>
                <c:pt idx="170">
                  <c:v>194.45</c:v>
                </c:pt>
                <c:pt idx="171">
                  <c:v>195.72</c:v>
                </c:pt>
                <c:pt idx="172">
                  <c:v>191.55</c:v>
                </c:pt>
                <c:pt idx="173">
                  <c:v>192.57</c:v>
                </c:pt>
                <c:pt idx="174">
                  <c:v>193.97</c:v>
                </c:pt>
                <c:pt idx="175">
                  <c:v>194.14</c:v>
                </c:pt>
                <c:pt idx="176">
                  <c:v>193.48</c:v>
                </c:pt>
                <c:pt idx="177">
                  <c:v>194.91</c:v>
                </c:pt>
                <c:pt idx="178">
                  <c:v>194.54</c:v>
                </c:pt>
                <c:pt idx="179">
                  <c:v>197.95</c:v>
                </c:pt>
                <c:pt idx="180">
                  <c:v>200.67</c:v>
                </c:pt>
                <c:pt idx="181">
                  <c:v>199.83</c:v>
                </c:pt>
                <c:pt idx="182">
                  <c:v>201.39</c:v>
                </c:pt>
                <c:pt idx="183">
                  <c:v>200</c:v>
                </c:pt>
                <c:pt idx="184">
                  <c:v>207.6</c:v>
                </c:pt>
                <c:pt idx="185">
                  <c:v>204.85</c:v>
                </c:pt>
                <c:pt idx="186">
                  <c:v>204.42</c:v>
                </c:pt>
                <c:pt idx="187">
                  <c:v>201.39</c:v>
                </c:pt>
                <c:pt idx="188">
                  <c:v>205.12</c:v>
                </c:pt>
                <c:pt idx="189">
                  <c:v>207.46</c:v>
                </c:pt>
                <c:pt idx="190">
                  <c:v>214.45</c:v>
                </c:pt>
                <c:pt idx="191">
                  <c:v>211.61</c:v>
                </c:pt>
                <c:pt idx="192">
                  <c:v>209.32</c:v>
                </c:pt>
                <c:pt idx="193">
                  <c:v>209.83</c:v>
                </c:pt>
                <c:pt idx="194">
                  <c:v>207.72</c:v>
                </c:pt>
                <c:pt idx="195">
                  <c:v>209.6</c:v>
                </c:pt>
                <c:pt idx="196">
                  <c:v>210.87</c:v>
                </c:pt>
                <c:pt idx="197">
                  <c:v>213.05</c:v>
                </c:pt>
                <c:pt idx="198">
                  <c:v>212.59</c:v>
                </c:pt>
                <c:pt idx="199">
                  <c:v>214.18</c:v>
                </c:pt>
                <c:pt idx="200">
                  <c:v>213.31</c:v>
                </c:pt>
                <c:pt idx="201">
                  <c:v>208.89</c:v>
                </c:pt>
                <c:pt idx="202">
                  <c:v>211.62</c:v>
                </c:pt>
                <c:pt idx="203">
                  <c:v>210.48</c:v>
                </c:pt>
                <c:pt idx="204">
                  <c:v>212.12</c:v>
                </c:pt>
                <c:pt idx="205">
                  <c:v>213.3</c:v>
                </c:pt>
                <c:pt idx="206">
                  <c:v>211.41</c:v>
                </c:pt>
                <c:pt idx="207">
                  <c:v>211.41</c:v>
                </c:pt>
                <c:pt idx="208">
                  <c:v>210.53</c:v>
                </c:pt>
                <c:pt idx="209">
                  <c:v>213.65</c:v>
                </c:pt>
                <c:pt idx="210">
                  <c:v>212.13</c:v>
                </c:pt>
                <c:pt idx="211">
                  <c:v>214.7</c:v>
                </c:pt>
                <c:pt idx="212">
                  <c:v>208.82</c:v>
                </c:pt>
                <c:pt idx="213">
                  <c:v>208.62</c:v>
                </c:pt>
                <c:pt idx="214">
                  <c:v>207.82</c:v>
                </c:pt>
                <c:pt idx="215">
                  <c:v>209.43</c:v>
                </c:pt>
                <c:pt idx="216">
                  <c:v>207.45</c:v>
                </c:pt>
                <c:pt idx="217">
                  <c:v>214</c:v>
                </c:pt>
                <c:pt idx="218">
                  <c:v>214.26</c:v>
                </c:pt>
                <c:pt idx="219">
                  <c:v>214.7</c:v>
                </c:pt>
                <c:pt idx="220">
                  <c:v>214.06</c:v>
                </c:pt>
                <c:pt idx="221">
                  <c:v>211.98</c:v>
                </c:pt>
                <c:pt idx="222">
                  <c:v>213.3</c:v>
                </c:pt>
                <c:pt idx="223">
                  <c:v>211.91</c:v>
                </c:pt>
                <c:pt idx="224">
                  <c:v>212.6</c:v>
                </c:pt>
                <c:pt idx="225">
                  <c:v>213.22</c:v>
                </c:pt>
                <c:pt idx="226">
                  <c:v>208.92</c:v>
                </c:pt>
                <c:pt idx="227">
                  <c:v>208.64</c:v>
                </c:pt>
                <c:pt idx="228">
                  <c:v>203.69</c:v>
                </c:pt>
                <c:pt idx="229">
                  <c:v>203.27</c:v>
                </c:pt>
                <c:pt idx="230">
                  <c:v>206.21</c:v>
                </c:pt>
                <c:pt idx="231">
                  <c:v>207.77</c:v>
                </c:pt>
                <c:pt idx="232">
                  <c:v>205.77</c:v>
                </c:pt>
                <c:pt idx="233">
                  <c:v>209.25</c:v>
                </c:pt>
                <c:pt idx="234">
                  <c:v>208.94</c:v>
                </c:pt>
                <c:pt idx="235">
                  <c:v>209.93</c:v>
                </c:pt>
                <c:pt idx="236">
                  <c:v>208.94</c:v>
                </c:pt>
                <c:pt idx="237">
                  <c:v>206.64</c:v>
                </c:pt>
                <c:pt idx="238">
                  <c:v>205.52</c:v>
                </c:pt>
                <c:pt idx="239">
                  <c:v>206.78</c:v>
                </c:pt>
                <c:pt idx="240">
                  <c:v>200.94</c:v>
                </c:pt>
                <c:pt idx="241">
                  <c:v>198.08</c:v>
                </c:pt>
                <c:pt idx="242">
                  <c:v>199.66</c:v>
                </c:pt>
                <c:pt idx="243">
                  <c:v>200.67</c:v>
                </c:pt>
                <c:pt idx="244">
                  <c:v>200.38</c:v>
                </c:pt>
                <c:pt idx="245">
                  <c:v>204.1</c:v>
                </c:pt>
                <c:pt idx="246">
                  <c:v>200.96</c:v>
                </c:pt>
                <c:pt idx="247">
                  <c:v>200.59</c:v>
                </c:pt>
                <c:pt idx="248">
                  <c:v>202.99</c:v>
                </c:pt>
                <c:pt idx="249">
                  <c:v>207.82</c:v>
                </c:pt>
                <c:pt idx="250">
                  <c:v>206.31</c:v>
                </c:pt>
                <c:pt idx="251">
                  <c:v>201.41</c:v>
                </c:pt>
                <c:pt idx="252">
                  <c:v>194.93</c:v>
                </c:pt>
                <c:pt idx="253">
                  <c:v>193.04</c:v>
                </c:pt>
                <c:pt idx="254">
                  <c:v>195.95</c:v>
                </c:pt>
                <c:pt idx="255">
                  <c:v>194.88</c:v>
                </c:pt>
                <c:pt idx="256">
                  <c:v>196.02</c:v>
                </c:pt>
                <c:pt idx="257">
                  <c:v>195.16</c:v>
                </c:pt>
                <c:pt idx="258">
                  <c:v>198.19</c:v>
                </c:pt>
                <c:pt idx="259">
                  <c:v>199.23</c:v>
                </c:pt>
                <c:pt idx="260">
                  <c:v>199.76</c:v>
                </c:pt>
                <c:pt idx="261">
                  <c:v>202.52</c:v>
                </c:pt>
                <c:pt idx="262">
                  <c:v>202.74</c:v>
                </c:pt>
                <c:pt idx="263">
                  <c:v>203.15</c:v>
                </c:pt>
                <c:pt idx="264">
                  <c:v>204.81</c:v>
                </c:pt>
                <c:pt idx="265">
                  <c:v>199.06</c:v>
                </c:pt>
                <c:pt idx="266">
                  <c:v>198.64</c:v>
                </c:pt>
                <c:pt idx="267">
                  <c:v>196.49</c:v>
                </c:pt>
                <c:pt idx="268">
                  <c:v>199.71</c:v>
                </c:pt>
                <c:pt idx="269">
                  <c:v>200.5</c:v>
                </c:pt>
                <c:pt idx="270">
                  <c:v>200.5</c:v>
                </c:pt>
                <c:pt idx="271">
                  <c:v>201.09</c:v>
                </c:pt>
                <c:pt idx="272">
                  <c:v>194.27</c:v>
                </c:pt>
                <c:pt idx="273">
                  <c:v>194.94</c:v>
                </c:pt>
                <c:pt idx="274">
                  <c:v>193.68</c:v>
                </c:pt>
                <c:pt idx="275">
                  <c:v>193.39</c:v>
                </c:pt>
                <c:pt idx="276">
                  <c:v>192.49</c:v>
                </c:pt>
                <c:pt idx="277">
                  <c:v>193.62</c:v>
                </c:pt>
                <c:pt idx="278">
                  <c:v>196.96</c:v>
                </c:pt>
                <c:pt idx="279">
                  <c:v>198.48</c:v>
                </c:pt>
                <c:pt idx="280">
                  <c:v>196.28</c:v>
                </c:pt>
                <c:pt idx="281">
                  <c:v>200.18</c:v>
                </c:pt>
                <c:pt idx="282">
                  <c:v>201.34</c:v>
                </c:pt>
                <c:pt idx="283">
                  <c:v>199.08</c:v>
                </c:pt>
                <c:pt idx="284">
                  <c:v>197.72</c:v>
                </c:pt>
                <c:pt idx="285">
                  <c:v>197.41</c:v>
                </c:pt>
                <c:pt idx="286">
                  <c:v>199.99</c:v>
                </c:pt>
                <c:pt idx="287">
                  <c:v>201.73</c:v>
                </c:pt>
                <c:pt idx="288">
                  <c:v>201.22</c:v>
                </c:pt>
                <c:pt idx="289">
                  <c:v>201.22</c:v>
                </c:pt>
                <c:pt idx="290">
                  <c:v>201.61</c:v>
                </c:pt>
                <c:pt idx="291">
                  <c:v>201.71</c:v>
                </c:pt>
                <c:pt idx="292">
                  <c:v>200.08</c:v>
                </c:pt>
                <c:pt idx="293">
                  <c:v>197.87</c:v>
                </c:pt>
                <c:pt idx="294">
                  <c:v>203.31</c:v>
                </c:pt>
                <c:pt idx="295">
                  <c:v>210.47</c:v>
                </c:pt>
                <c:pt idx="296">
                  <c:v>211.72</c:v>
                </c:pt>
                <c:pt idx="297">
                  <c:v>212.73</c:v>
                </c:pt>
                <c:pt idx="298">
                  <c:v>211.29</c:v>
                </c:pt>
                <c:pt idx="299">
                  <c:v>212.29</c:v>
                </c:pt>
                <c:pt idx="300">
                  <c:v>210.37</c:v>
                </c:pt>
                <c:pt idx="301">
                  <c:v>212.6</c:v>
                </c:pt>
                <c:pt idx="302">
                  <c:v>212.78</c:v>
                </c:pt>
                <c:pt idx="303">
                  <c:v>213.16</c:v>
                </c:pt>
                <c:pt idx="304">
                  <c:v>214.35</c:v>
                </c:pt>
                <c:pt idx="305">
                  <c:v>219.38</c:v>
                </c:pt>
                <c:pt idx="306">
                  <c:v>220.46</c:v>
                </c:pt>
                <c:pt idx="307">
                  <c:v>219.91</c:v>
                </c:pt>
                <c:pt idx="308">
                  <c:v>222.81</c:v>
                </c:pt>
                <c:pt idx="309">
                  <c:v>222.98</c:v>
                </c:pt>
                <c:pt idx="310">
                  <c:v>222.32</c:v>
                </c:pt>
                <c:pt idx="311">
                  <c:v>223.14</c:v>
                </c:pt>
                <c:pt idx="312">
                  <c:v>223.57</c:v>
                </c:pt>
                <c:pt idx="313">
                  <c:v>224.74</c:v>
                </c:pt>
                <c:pt idx="314">
                  <c:v>221.33</c:v>
                </c:pt>
                <c:pt idx="315">
                  <c:v>220.89</c:v>
                </c:pt>
                <c:pt idx="316">
                  <c:v>223.74</c:v>
                </c:pt>
                <c:pt idx="317">
                  <c:v>223.47</c:v>
                </c:pt>
                <c:pt idx="318">
                  <c:v>225.98</c:v>
                </c:pt>
                <c:pt idx="319">
                  <c:v>229.86</c:v>
                </c:pt>
                <c:pt idx="320">
                  <c:v>229.6</c:v>
                </c:pt>
                <c:pt idx="321">
                  <c:v>228</c:v>
                </c:pt>
                <c:pt idx="322">
                  <c:v>230.04</c:v>
                </c:pt>
                <c:pt idx="323">
                  <c:v>227.01</c:v>
                </c:pt>
                <c:pt idx="324">
                  <c:v>228.55</c:v>
                </c:pt>
                <c:pt idx="325">
                  <c:v>228.73</c:v>
                </c:pt>
                <c:pt idx="326">
                  <c:v>225.98</c:v>
                </c:pt>
                <c:pt idx="327">
                  <c:v>223.8</c:v>
                </c:pt>
                <c:pt idx="328">
                  <c:v>222.8</c:v>
                </c:pt>
                <c:pt idx="329">
                  <c:v>219.06</c:v>
                </c:pt>
                <c:pt idx="330">
                  <c:v>209.76</c:v>
                </c:pt>
                <c:pt idx="331">
                  <c:v>210.32</c:v>
                </c:pt>
                <c:pt idx="332">
                  <c:v>201.94</c:v>
                </c:pt>
                <c:pt idx="333">
                  <c:v>197.73</c:v>
                </c:pt>
                <c:pt idx="334">
                  <c:v>202.05</c:v>
                </c:pt>
                <c:pt idx="335">
                  <c:v>198.68</c:v>
                </c:pt>
                <c:pt idx="336">
                  <c:v>211.64</c:v>
                </c:pt>
                <c:pt idx="337">
                  <c:v>200.57</c:v>
                </c:pt>
                <c:pt idx="338">
                  <c:v>199.93</c:v>
                </c:pt>
                <c:pt idx="339">
                  <c:v>186.58</c:v>
                </c:pt>
                <c:pt idx="340">
                  <c:v>196.12</c:v>
                </c:pt>
                <c:pt idx="341">
                  <c:v>188.36</c:v>
                </c:pt>
                <c:pt idx="342">
                  <c:v>166.02</c:v>
                </c:pt>
                <c:pt idx="343">
                  <c:v>177.63</c:v>
                </c:pt>
                <c:pt idx="344">
                  <c:v>152.22999999999999</c:v>
                </c:pt>
                <c:pt idx="345">
                  <c:v>168.95</c:v>
                </c:pt>
                <c:pt idx="346">
                  <c:v>167.99</c:v>
                </c:pt>
                <c:pt idx="347">
                  <c:v>160.13999999999999</c:v>
                </c:pt>
                <c:pt idx="348">
                  <c:v>154.04</c:v>
                </c:pt>
                <c:pt idx="349">
                  <c:v>150.22</c:v>
                </c:pt>
                <c:pt idx="350">
                  <c:v>162.07</c:v>
                </c:pt>
                <c:pt idx="351">
                  <c:v>173.46</c:v>
                </c:pt>
                <c:pt idx="352">
                  <c:v>190.5</c:v>
                </c:pt>
                <c:pt idx="353">
                  <c:v>185</c:v>
                </c:pt>
                <c:pt idx="354">
                  <c:v>181.96</c:v>
                </c:pt>
                <c:pt idx="355">
                  <c:v>180.12</c:v>
                </c:pt>
                <c:pt idx="356">
                  <c:v>177.17</c:v>
                </c:pt>
                <c:pt idx="357">
                  <c:v>183.52</c:v>
                </c:pt>
                <c:pt idx="358">
                  <c:v>178.5</c:v>
                </c:pt>
                <c:pt idx="359">
                  <c:v>184</c:v>
                </c:pt>
                <c:pt idx="360">
                  <c:v>179.9</c:v>
                </c:pt>
                <c:pt idx="361">
                  <c:v>185.2</c:v>
                </c:pt>
                <c:pt idx="362">
                  <c:v>190.79</c:v>
                </c:pt>
                <c:pt idx="363">
                  <c:v>188.32</c:v>
                </c:pt>
                <c:pt idx="364">
                  <c:v>197</c:v>
                </c:pt>
                <c:pt idx="365">
                  <c:v>195</c:v>
                </c:pt>
                <c:pt idx="366">
                  <c:v>198.22</c:v>
                </c:pt>
                <c:pt idx="367">
                  <c:v>203.5</c:v>
                </c:pt>
                <c:pt idx="368">
                  <c:v>194.84</c:v>
                </c:pt>
                <c:pt idx="369">
                  <c:v>187.78</c:v>
                </c:pt>
                <c:pt idx="370">
                  <c:v>191.76</c:v>
                </c:pt>
                <c:pt idx="371">
                  <c:v>189.43</c:v>
                </c:pt>
                <c:pt idx="372">
                  <c:v>189.85</c:v>
                </c:pt>
                <c:pt idx="373">
                  <c:v>192.7</c:v>
                </c:pt>
                <c:pt idx="374">
                  <c:v>195.79</c:v>
                </c:pt>
                <c:pt idx="375">
                  <c:v>195.3</c:v>
                </c:pt>
                <c:pt idx="376">
                  <c:v>193.7</c:v>
                </c:pt>
                <c:pt idx="377">
                  <c:v>189.46</c:v>
                </c:pt>
                <c:pt idx="378">
                  <c:v>186.82</c:v>
                </c:pt>
                <c:pt idx="379">
                  <c:v>189</c:v>
                </c:pt>
                <c:pt idx="380">
                  <c:v>182.51</c:v>
                </c:pt>
                <c:pt idx="381">
                  <c:v>182.49</c:v>
                </c:pt>
                <c:pt idx="382">
                  <c:v>180.95</c:v>
                </c:pt>
                <c:pt idx="383">
                  <c:v>179.4</c:v>
                </c:pt>
                <c:pt idx="384">
                  <c:v>180.61</c:v>
                </c:pt>
                <c:pt idx="385">
                  <c:v>177.54</c:v>
                </c:pt>
                <c:pt idx="386">
                  <c:v>177.84</c:v>
                </c:pt>
                <c:pt idx="387">
                  <c:v>176.78</c:v>
                </c:pt>
                <c:pt idx="388">
                  <c:v>180.92</c:v>
                </c:pt>
                <c:pt idx="389">
                  <c:v>179.89</c:v>
                </c:pt>
                <c:pt idx="390">
                  <c:v>179.18</c:v>
                </c:pt>
                <c:pt idx="391">
                  <c:v>184.12</c:v>
                </c:pt>
                <c:pt idx="392">
                  <c:v>180.45</c:v>
                </c:pt>
                <c:pt idx="393">
                  <c:v>184.77</c:v>
                </c:pt>
                <c:pt idx="394">
                  <c:v>192.95</c:v>
                </c:pt>
                <c:pt idx="395">
                  <c:v>196.73</c:v>
                </c:pt>
                <c:pt idx="396">
                  <c:v>199.45</c:v>
                </c:pt>
                <c:pt idx="397">
                  <c:v>196.12</c:v>
                </c:pt>
                <c:pt idx="398">
                  <c:v>194.57</c:v>
                </c:pt>
                <c:pt idx="399">
                  <c:v>200.61</c:v>
                </c:pt>
                <c:pt idx="400">
                  <c:v>199.48</c:v>
                </c:pt>
                <c:pt idx="401">
                  <c:v>204.87</c:v>
                </c:pt>
                <c:pt idx="402">
                  <c:v>209.66</c:v>
                </c:pt>
                <c:pt idx="403">
                  <c:v>208.28</c:v>
                </c:pt>
                <c:pt idx="404">
                  <c:v>206.7</c:v>
                </c:pt>
                <c:pt idx="405">
                  <c:v>196.51</c:v>
                </c:pt>
                <c:pt idx="406">
                  <c:v>193.15</c:v>
                </c:pt>
                <c:pt idx="407">
                  <c:v>188.1</c:v>
                </c:pt>
                <c:pt idx="408">
                  <c:v>191.01</c:v>
                </c:pt>
                <c:pt idx="409">
                  <c:v>191.43</c:v>
                </c:pt>
                <c:pt idx="410">
                  <c:v>188.25</c:v>
                </c:pt>
                <c:pt idx="411">
                  <c:v>182.24</c:v>
                </c:pt>
                <c:pt idx="412">
                  <c:v>184.2</c:v>
                </c:pt>
                <c:pt idx="413">
                  <c:v>177.25</c:v>
                </c:pt>
                <c:pt idx="414">
                  <c:v>168.24</c:v>
                </c:pt>
                <c:pt idx="415">
                  <c:v>170.79</c:v>
                </c:pt>
                <c:pt idx="416">
                  <c:v>169.61</c:v>
                </c:pt>
                <c:pt idx="417">
                  <c:v>174.8</c:v>
                </c:pt>
                <c:pt idx="418">
                  <c:v>169.67</c:v>
                </c:pt>
                <c:pt idx="419">
                  <c:v>170.49</c:v>
                </c:pt>
                <c:pt idx="420">
                  <c:v>172</c:v>
                </c:pt>
                <c:pt idx="421">
                  <c:v>174</c:v>
                </c:pt>
                <c:pt idx="422">
                  <c:v>167.68</c:v>
                </c:pt>
                <c:pt idx="423">
                  <c:v>164.65</c:v>
                </c:pt>
                <c:pt idx="424">
                  <c:v>159.80000000000001</c:v>
                </c:pt>
                <c:pt idx="425">
                  <c:v>162.51</c:v>
                </c:pt>
                <c:pt idx="426">
                  <c:v>162.43</c:v>
                </c:pt>
                <c:pt idx="427">
                  <c:v>162.36000000000001</c:v>
                </c:pt>
                <c:pt idx="428">
                  <c:v>166.83</c:v>
                </c:pt>
                <c:pt idx="429">
                  <c:v>167.03</c:v>
                </c:pt>
                <c:pt idx="430">
                  <c:v>169.96</c:v>
                </c:pt>
                <c:pt idx="431">
                  <c:v>167.1</c:v>
                </c:pt>
                <c:pt idx="432">
                  <c:v>168.89</c:v>
                </c:pt>
                <c:pt idx="433">
                  <c:v>173.34</c:v>
                </c:pt>
                <c:pt idx="434">
                  <c:v>172.67</c:v>
                </c:pt>
                <c:pt idx="435">
                  <c:v>171.24</c:v>
                </c:pt>
                <c:pt idx="436">
                  <c:v>167.55</c:v>
                </c:pt>
                <c:pt idx="437">
                  <c:v>171.4</c:v>
                </c:pt>
                <c:pt idx="438">
                  <c:v>173</c:v>
                </c:pt>
                <c:pt idx="439">
                  <c:v>173.23</c:v>
                </c:pt>
                <c:pt idx="440">
                  <c:v>168.33</c:v>
                </c:pt>
                <c:pt idx="441">
                  <c:v>167.88</c:v>
                </c:pt>
                <c:pt idx="442">
                  <c:v>167.29</c:v>
                </c:pt>
                <c:pt idx="443">
                  <c:v>172.14</c:v>
                </c:pt>
                <c:pt idx="444">
                  <c:v>173.67</c:v>
                </c:pt>
                <c:pt idx="445">
                  <c:v>175.64</c:v>
                </c:pt>
                <c:pt idx="446">
                  <c:v>179.18</c:v>
                </c:pt>
                <c:pt idx="447">
                  <c:v>180.64</c:v>
                </c:pt>
                <c:pt idx="448">
                  <c:v>183.07</c:v>
                </c:pt>
                <c:pt idx="449">
                  <c:v>180.97</c:v>
                </c:pt>
                <c:pt idx="450">
                  <c:v>182.58</c:v>
                </c:pt>
                <c:pt idx="451">
                  <c:v>181.55</c:v>
                </c:pt>
                <c:pt idx="452">
                  <c:v>180.98</c:v>
                </c:pt>
                <c:pt idx="453">
                  <c:v>181.18</c:v>
                </c:pt>
                <c:pt idx="454">
                  <c:v>178.96</c:v>
                </c:pt>
                <c:pt idx="455">
                  <c:v>178.59</c:v>
                </c:pt>
                <c:pt idx="456">
                  <c:v>182.53</c:v>
                </c:pt>
                <c:pt idx="457">
                  <c:v>181.02</c:v>
                </c:pt>
                <c:pt idx="458">
                  <c:v>179.3</c:v>
                </c:pt>
                <c:pt idx="459">
                  <c:v>181.17</c:v>
                </c:pt>
                <c:pt idx="460">
                  <c:v>179.89</c:v>
                </c:pt>
                <c:pt idx="461">
                  <c:v>180.74</c:v>
                </c:pt>
                <c:pt idx="462">
                  <c:v>177.72</c:v>
                </c:pt>
                <c:pt idx="463">
                  <c:v>182.94</c:v>
                </c:pt>
                <c:pt idx="464">
                  <c:v>182.11</c:v>
                </c:pt>
                <c:pt idx="465">
                  <c:v>181.73</c:v>
                </c:pt>
                <c:pt idx="466">
                  <c:v>179.61</c:v>
                </c:pt>
                <c:pt idx="467">
                  <c:v>180.84</c:v>
                </c:pt>
                <c:pt idx="468">
                  <c:v>176.4</c:v>
                </c:pt>
                <c:pt idx="469">
                  <c:v>181.03</c:v>
                </c:pt>
                <c:pt idx="470">
                  <c:v>181.63</c:v>
                </c:pt>
                <c:pt idx="471">
                  <c:v>178.78</c:v>
                </c:pt>
                <c:pt idx="472">
                  <c:v>182.18</c:v>
                </c:pt>
                <c:pt idx="473">
                  <c:v>185.44</c:v>
                </c:pt>
                <c:pt idx="474">
                  <c:v>185.21</c:v>
                </c:pt>
                <c:pt idx="475">
                  <c:v>177.58</c:v>
                </c:pt>
                <c:pt idx="476">
                  <c:v>180.75</c:v>
                </c:pt>
                <c:pt idx="477">
                  <c:v>178.13</c:v>
                </c:pt>
                <c:pt idx="478">
                  <c:v>175.74</c:v>
                </c:pt>
                <c:pt idx="479">
                  <c:v>178.02</c:v>
                </c:pt>
                <c:pt idx="480">
                  <c:v>178.63</c:v>
                </c:pt>
                <c:pt idx="481">
                  <c:v>175.75</c:v>
                </c:pt>
                <c:pt idx="482">
                  <c:v>169.84</c:v>
                </c:pt>
                <c:pt idx="483">
                  <c:v>172.69</c:v>
                </c:pt>
                <c:pt idx="484">
                  <c:v>173.07</c:v>
                </c:pt>
                <c:pt idx="485">
                  <c:v>174.4</c:v>
                </c:pt>
                <c:pt idx="486">
                  <c:v>173.96</c:v>
                </c:pt>
                <c:pt idx="487">
                  <c:v>175.4</c:v>
                </c:pt>
                <c:pt idx="488">
                  <c:v>178.14</c:v>
                </c:pt>
                <c:pt idx="489">
                  <c:v>175.45</c:v>
                </c:pt>
                <c:pt idx="490">
                  <c:v>175.04</c:v>
                </c:pt>
                <c:pt idx="491">
                  <c:v>174.41</c:v>
                </c:pt>
                <c:pt idx="492">
                  <c:v>176.35</c:v>
                </c:pt>
                <c:pt idx="493">
                  <c:v>173.47</c:v>
                </c:pt>
                <c:pt idx="494">
                  <c:v>174.37</c:v>
                </c:pt>
                <c:pt idx="495">
                  <c:v>171.43</c:v>
                </c:pt>
                <c:pt idx="496">
                  <c:v>171.21</c:v>
                </c:pt>
                <c:pt idx="497">
                  <c:v>169.81</c:v>
                </c:pt>
                <c:pt idx="498">
                  <c:v>169.6</c:v>
                </c:pt>
                <c:pt idx="499">
                  <c:v>171.8</c:v>
                </c:pt>
                <c:pt idx="500">
                  <c:v>169.83</c:v>
                </c:pt>
                <c:pt idx="501">
                  <c:v>166.26</c:v>
                </c:pt>
                <c:pt idx="502">
                  <c:v>161.32</c:v>
                </c:pt>
                <c:pt idx="503">
                  <c:v>162.94999999999999</c:v>
                </c:pt>
                <c:pt idx="504">
                  <c:v>161.11000000000001</c:v>
                </c:pt>
                <c:pt idx="505">
                  <c:v>170.4</c:v>
                </c:pt>
                <c:pt idx="506">
                  <c:v>178.81</c:v>
                </c:pt>
                <c:pt idx="507">
                  <c:v>183.3</c:v>
                </c:pt>
                <c:pt idx="508">
                  <c:v>181.04</c:v>
                </c:pt>
                <c:pt idx="509">
                  <c:v>178.94</c:v>
                </c:pt>
                <c:pt idx="510">
                  <c:v>185.85</c:v>
                </c:pt>
                <c:pt idx="511">
                  <c:v>189.53</c:v>
                </c:pt>
              </c:numCache>
            </c:numRef>
          </c:val>
          <c:smooth val="0"/>
          <c:extLst>
            <c:ext xmlns:c16="http://schemas.microsoft.com/office/drawing/2014/chart" uri="{C3380CC4-5D6E-409C-BE32-E72D297353CC}">
              <c16:uniqueId val="{00000009-0760-4425-BAB9-C5B71DE3358E}"/>
            </c:ext>
          </c:extLst>
        </c:ser>
        <c:ser>
          <c:idx val="1"/>
          <c:order val="4"/>
          <c:spPr>
            <a:ln w="28575" cap="rnd">
              <a:solidFill>
                <a:schemeClr val="accent2"/>
              </a:solidFill>
              <a:round/>
            </a:ln>
            <a:effectLst/>
          </c:spPr>
          <c:marker>
            <c:symbol val="none"/>
          </c:marker>
          <c:cat>
            <c:numRef>
              <c:f>'Pane 1'!$A$37:$A$550</c:f>
              <c:numCache>
                <c:formatCode>m/yy</c:formatCode>
                <c:ptCount val="514"/>
                <c:pt idx="0">
                  <c:v>43416</c:v>
                </c:pt>
                <c:pt idx="1">
                  <c:v>43417</c:v>
                </c:pt>
                <c:pt idx="2">
                  <c:v>43418</c:v>
                </c:pt>
                <c:pt idx="3">
                  <c:v>43419</c:v>
                </c:pt>
                <c:pt idx="4">
                  <c:v>43420</c:v>
                </c:pt>
                <c:pt idx="5">
                  <c:v>43423</c:v>
                </c:pt>
                <c:pt idx="6">
                  <c:v>43424</c:v>
                </c:pt>
                <c:pt idx="7">
                  <c:v>43425</c:v>
                </c:pt>
                <c:pt idx="8">
                  <c:v>43427</c:v>
                </c:pt>
                <c:pt idx="9">
                  <c:v>43430</c:v>
                </c:pt>
                <c:pt idx="10">
                  <c:v>43431</c:v>
                </c:pt>
                <c:pt idx="11">
                  <c:v>43432</c:v>
                </c:pt>
                <c:pt idx="12">
                  <c:v>43433</c:v>
                </c:pt>
                <c:pt idx="13">
                  <c:v>43434</c:v>
                </c:pt>
                <c:pt idx="14">
                  <c:v>43437</c:v>
                </c:pt>
                <c:pt idx="15">
                  <c:v>43438</c:v>
                </c:pt>
                <c:pt idx="16">
                  <c:v>43440</c:v>
                </c:pt>
                <c:pt idx="17">
                  <c:v>43441</c:v>
                </c:pt>
                <c:pt idx="18">
                  <c:v>43444</c:v>
                </c:pt>
                <c:pt idx="19">
                  <c:v>43445</c:v>
                </c:pt>
                <c:pt idx="20">
                  <c:v>43446</c:v>
                </c:pt>
                <c:pt idx="21">
                  <c:v>43447</c:v>
                </c:pt>
                <c:pt idx="22">
                  <c:v>43448</c:v>
                </c:pt>
                <c:pt idx="23">
                  <c:v>43451</c:v>
                </c:pt>
                <c:pt idx="24">
                  <c:v>43452</c:v>
                </c:pt>
                <c:pt idx="25">
                  <c:v>43453</c:v>
                </c:pt>
                <c:pt idx="26">
                  <c:v>43454</c:v>
                </c:pt>
                <c:pt idx="27">
                  <c:v>43455</c:v>
                </c:pt>
                <c:pt idx="28">
                  <c:v>43458</c:v>
                </c:pt>
                <c:pt idx="29">
                  <c:v>43460</c:v>
                </c:pt>
                <c:pt idx="30">
                  <c:v>43461</c:v>
                </c:pt>
                <c:pt idx="31">
                  <c:v>43462</c:v>
                </c:pt>
                <c:pt idx="32">
                  <c:v>43465</c:v>
                </c:pt>
                <c:pt idx="33">
                  <c:v>43466</c:v>
                </c:pt>
                <c:pt idx="34">
                  <c:v>43467</c:v>
                </c:pt>
                <c:pt idx="35">
                  <c:v>43468</c:v>
                </c:pt>
                <c:pt idx="36">
                  <c:v>43469</c:v>
                </c:pt>
                <c:pt idx="37">
                  <c:v>43472</c:v>
                </c:pt>
                <c:pt idx="38">
                  <c:v>43473</c:v>
                </c:pt>
                <c:pt idx="39">
                  <c:v>43474</c:v>
                </c:pt>
                <c:pt idx="40">
                  <c:v>43475</c:v>
                </c:pt>
                <c:pt idx="41">
                  <c:v>43476</c:v>
                </c:pt>
                <c:pt idx="42">
                  <c:v>43479</c:v>
                </c:pt>
                <c:pt idx="43">
                  <c:v>43480</c:v>
                </c:pt>
                <c:pt idx="44">
                  <c:v>43481</c:v>
                </c:pt>
                <c:pt idx="45">
                  <c:v>43482</c:v>
                </c:pt>
                <c:pt idx="46">
                  <c:v>43483</c:v>
                </c:pt>
                <c:pt idx="47">
                  <c:v>43486</c:v>
                </c:pt>
                <c:pt idx="48">
                  <c:v>43487</c:v>
                </c:pt>
                <c:pt idx="49">
                  <c:v>43488</c:v>
                </c:pt>
                <c:pt idx="50">
                  <c:v>43489</c:v>
                </c:pt>
                <c:pt idx="51">
                  <c:v>43490</c:v>
                </c:pt>
                <c:pt idx="52">
                  <c:v>43493</c:v>
                </c:pt>
                <c:pt idx="53">
                  <c:v>43494</c:v>
                </c:pt>
                <c:pt idx="54">
                  <c:v>43495</c:v>
                </c:pt>
                <c:pt idx="55">
                  <c:v>43496</c:v>
                </c:pt>
                <c:pt idx="56">
                  <c:v>43497</c:v>
                </c:pt>
                <c:pt idx="57">
                  <c:v>43500</c:v>
                </c:pt>
                <c:pt idx="58">
                  <c:v>43501</c:v>
                </c:pt>
                <c:pt idx="59">
                  <c:v>43502</c:v>
                </c:pt>
                <c:pt idx="60">
                  <c:v>43503</c:v>
                </c:pt>
                <c:pt idx="61">
                  <c:v>43504</c:v>
                </c:pt>
                <c:pt idx="62">
                  <c:v>43507</c:v>
                </c:pt>
                <c:pt idx="63">
                  <c:v>43508</c:v>
                </c:pt>
                <c:pt idx="64">
                  <c:v>43509</c:v>
                </c:pt>
                <c:pt idx="65">
                  <c:v>43510</c:v>
                </c:pt>
                <c:pt idx="66">
                  <c:v>43511</c:v>
                </c:pt>
                <c:pt idx="67">
                  <c:v>43514</c:v>
                </c:pt>
                <c:pt idx="68">
                  <c:v>43515</c:v>
                </c:pt>
                <c:pt idx="69">
                  <c:v>43516</c:v>
                </c:pt>
                <c:pt idx="70">
                  <c:v>43517</c:v>
                </c:pt>
                <c:pt idx="71">
                  <c:v>43518</c:v>
                </c:pt>
                <c:pt idx="72">
                  <c:v>43521</c:v>
                </c:pt>
                <c:pt idx="73">
                  <c:v>43522</c:v>
                </c:pt>
                <c:pt idx="74">
                  <c:v>43523</c:v>
                </c:pt>
                <c:pt idx="75">
                  <c:v>43524</c:v>
                </c:pt>
                <c:pt idx="76">
                  <c:v>43525</c:v>
                </c:pt>
                <c:pt idx="77">
                  <c:v>43528</c:v>
                </c:pt>
                <c:pt idx="78">
                  <c:v>43529</c:v>
                </c:pt>
                <c:pt idx="79">
                  <c:v>43530</c:v>
                </c:pt>
                <c:pt idx="80">
                  <c:v>43531</c:v>
                </c:pt>
                <c:pt idx="81">
                  <c:v>43532</c:v>
                </c:pt>
                <c:pt idx="82">
                  <c:v>43535</c:v>
                </c:pt>
                <c:pt idx="83">
                  <c:v>43536</c:v>
                </c:pt>
                <c:pt idx="84">
                  <c:v>43537</c:v>
                </c:pt>
                <c:pt idx="85">
                  <c:v>43538</c:v>
                </c:pt>
                <c:pt idx="86">
                  <c:v>43539</c:v>
                </c:pt>
                <c:pt idx="87">
                  <c:v>43542</c:v>
                </c:pt>
                <c:pt idx="88">
                  <c:v>43543</c:v>
                </c:pt>
                <c:pt idx="89">
                  <c:v>43544</c:v>
                </c:pt>
                <c:pt idx="90">
                  <c:v>43545</c:v>
                </c:pt>
                <c:pt idx="91">
                  <c:v>43546</c:v>
                </c:pt>
                <c:pt idx="92">
                  <c:v>43549</c:v>
                </c:pt>
                <c:pt idx="93">
                  <c:v>43550</c:v>
                </c:pt>
                <c:pt idx="94">
                  <c:v>43551</c:v>
                </c:pt>
                <c:pt idx="95">
                  <c:v>43552</c:v>
                </c:pt>
                <c:pt idx="96">
                  <c:v>43553</c:v>
                </c:pt>
                <c:pt idx="97">
                  <c:v>43556</c:v>
                </c:pt>
                <c:pt idx="98">
                  <c:v>43557</c:v>
                </c:pt>
                <c:pt idx="99">
                  <c:v>43558</c:v>
                </c:pt>
                <c:pt idx="100">
                  <c:v>43559</c:v>
                </c:pt>
                <c:pt idx="101">
                  <c:v>43560</c:v>
                </c:pt>
                <c:pt idx="102">
                  <c:v>43563</c:v>
                </c:pt>
                <c:pt idx="103">
                  <c:v>43564</c:v>
                </c:pt>
                <c:pt idx="104">
                  <c:v>43565</c:v>
                </c:pt>
                <c:pt idx="105">
                  <c:v>43566</c:v>
                </c:pt>
                <c:pt idx="106">
                  <c:v>43567</c:v>
                </c:pt>
                <c:pt idx="107">
                  <c:v>43570</c:v>
                </c:pt>
                <c:pt idx="108">
                  <c:v>43571</c:v>
                </c:pt>
                <c:pt idx="109">
                  <c:v>43572</c:v>
                </c:pt>
                <c:pt idx="110">
                  <c:v>43573</c:v>
                </c:pt>
                <c:pt idx="111">
                  <c:v>43574</c:v>
                </c:pt>
                <c:pt idx="112">
                  <c:v>43577</c:v>
                </c:pt>
                <c:pt idx="113">
                  <c:v>43578</c:v>
                </c:pt>
                <c:pt idx="114">
                  <c:v>43579</c:v>
                </c:pt>
                <c:pt idx="115">
                  <c:v>43580</c:v>
                </c:pt>
                <c:pt idx="116">
                  <c:v>43581</c:v>
                </c:pt>
                <c:pt idx="117">
                  <c:v>43584</c:v>
                </c:pt>
                <c:pt idx="118">
                  <c:v>43585</c:v>
                </c:pt>
                <c:pt idx="119">
                  <c:v>43586</c:v>
                </c:pt>
                <c:pt idx="120">
                  <c:v>43587</c:v>
                </c:pt>
                <c:pt idx="121">
                  <c:v>43588</c:v>
                </c:pt>
                <c:pt idx="122">
                  <c:v>43591</c:v>
                </c:pt>
                <c:pt idx="123">
                  <c:v>43592</c:v>
                </c:pt>
                <c:pt idx="124">
                  <c:v>43593</c:v>
                </c:pt>
                <c:pt idx="125">
                  <c:v>43594</c:v>
                </c:pt>
                <c:pt idx="126">
                  <c:v>43595</c:v>
                </c:pt>
                <c:pt idx="127">
                  <c:v>43598</c:v>
                </c:pt>
                <c:pt idx="128">
                  <c:v>43599</c:v>
                </c:pt>
                <c:pt idx="129">
                  <c:v>43600</c:v>
                </c:pt>
                <c:pt idx="130">
                  <c:v>43601</c:v>
                </c:pt>
                <c:pt idx="131">
                  <c:v>43602</c:v>
                </c:pt>
                <c:pt idx="132">
                  <c:v>43605</c:v>
                </c:pt>
                <c:pt idx="133">
                  <c:v>43606</c:v>
                </c:pt>
                <c:pt idx="134">
                  <c:v>43607</c:v>
                </c:pt>
                <c:pt idx="135">
                  <c:v>43608</c:v>
                </c:pt>
                <c:pt idx="136">
                  <c:v>43609</c:v>
                </c:pt>
                <c:pt idx="137">
                  <c:v>43612</c:v>
                </c:pt>
                <c:pt idx="138">
                  <c:v>43613</c:v>
                </c:pt>
                <c:pt idx="139">
                  <c:v>43614</c:v>
                </c:pt>
                <c:pt idx="140">
                  <c:v>43615</c:v>
                </c:pt>
                <c:pt idx="141">
                  <c:v>43616</c:v>
                </c:pt>
                <c:pt idx="142">
                  <c:v>43619</c:v>
                </c:pt>
                <c:pt idx="143">
                  <c:v>43620</c:v>
                </c:pt>
                <c:pt idx="144">
                  <c:v>43621</c:v>
                </c:pt>
                <c:pt idx="145">
                  <c:v>43622</c:v>
                </c:pt>
                <c:pt idx="146">
                  <c:v>43623</c:v>
                </c:pt>
                <c:pt idx="147">
                  <c:v>43626</c:v>
                </c:pt>
                <c:pt idx="148">
                  <c:v>43627</c:v>
                </c:pt>
                <c:pt idx="149">
                  <c:v>43628</c:v>
                </c:pt>
                <c:pt idx="150">
                  <c:v>43629</c:v>
                </c:pt>
                <c:pt idx="151">
                  <c:v>43630</c:v>
                </c:pt>
                <c:pt idx="152">
                  <c:v>43633</c:v>
                </c:pt>
                <c:pt idx="153">
                  <c:v>43634</c:v>
                </c:pt>
                <c:pt idx="154">
                  <c:v>43635</c:v>
                </c:pt>
                <c:pt idx="155">
                  <c:v>43636</c:v>
                </c:pt>
                <c:pt idx="156">
                  <c:v>43637</c:v>
                </c:pt>
                <c:pt idx="157">
                  <c:v>43640</c:v>
                </c:pt>
                <c:pt idx="158">
                  <c:v>43641</c:v>
                </c:pt>
                <c:pt idx="159">
                  <c:v>43642</c:v>
                </c:pt>
                <c:pt idx="160">
                  <c:v>43643</c:v>
                </c:pt>
                <c:pt idx="161">
                  <c:v>43644</c:v>
                </c:pt>
                <c:pt idx="162">
                  <c:v>43647</c:v>
                </c:pt>
                <c:pt idx="163">
                  <c:v>43648</c:v>
                </c:pt>
                <c:pt idx="164">
                  <c:v>43649</c:v>
                </c:pt>
                <c:pt idx="165">
                  <c:v>43650</c:v>
                </c:pt>
                <c:pt idx="166">
                  <c:v>43651</c:v>
                </c:pt>
                <c:pt idx="167">
                  <c:v>43654</c:v>
                </c:pt>
                <c:pt idx="168">
                  <c:v>43655</c:v>
                </c:pt>
                <c:pt idx="169">
                  <c:v>43656</c:v>
                </c:pt>
                <c:pt idx="170">
                  <c:v>43657</c:v>
                </c:pt>
                <c:pt idx="171">
                  <c:v>43658</c:v>
                </c:pt>
                <c:pt idx="172">
                  <c:v>43661</c:v>
                </c:pt>
                <c:pt idx="173">
                  <c:v>43662</c:v>
                </c:pt>
                <c:pt idx="174">
                  <c:v>43663</c:v>
                </c:pt>
                <c:pt idx="175">
                  <c:v>43664</c:v>
                </c:pt>
                <c:pt idx="176">
                  <c:v>43665</c:v>
                </c:pt>
                <c:pt idx="177">
                  <c:v>43668</c:v>
                </c:pt>
                <c:pt idx="178">
                  <c:v>43669</c:v>
                </c:pt>
                <c:pt idx="179">
                  <c:v>43670</c:v>
                </c:pt>
                <c:pt idx="180">
                  <c:v>43671</c:v>
                </c:pt>
                <c:pt idx="181">
                  <c:v>43672</c:v>
                </c:pt>
                <c:pt idx="182">
                  <c:v>43675</c:v>
                </c:pt>
                <c:pt idx="183">
                  <c:v>43676</c:v>
                </c:pt>
                <c:pt idx="184">
                  <c:v>43677</c:v>
                </c:pt>
                <c:pt idx="185">
                  <c:v>43678</c:v>
                </c:pt>
                <c:pt idx="186">
                  <c:v>43679</c:v>
                </c:pt>
                <c:pt idx="187">
                  <c:v>43682</c:v>
                </c:pt>
                <c:pt idx="188">
                  <c:v>43683</c:v>
                </c:pt>
                <c:pt idx="189">
                  <c:v>43684</c:v>
                </c:pt>
                <c:pt idx="190">
                  <c:v>43685</c:v>
                </c:pt>
                <c:pt idx="191">
                  <c:v>43686</c:v>
                </c:pt>
                <c:pt idx="192">
                  <c:v>43689</c:v>
                </c:pt>
                <c:pt idx="193">
                  <c:v>43690</c:v>
                </c:pt>
                <c:pt idx="194">
                  <c:v>43691</c:v>
                </c:pt>
                <c:pt idx="195">
                  <c:v>43692</c:v>
                </c:pt>
                <c:pt idx="196">
                  <c:v>43693</c:v>
                </c:pt>
                <c:pt idx="197">
                  <c:v>43696</c:v>
                </c:pt>
                <c:pt idx="198">
                  <c:v>43697</c:v>
                </c:pt>
                <c:pt idx="199">
                  <c:v>43698</c:v>
                </c:pt>
                <c:pt idx="200">
                  <c:v>43699</c:v>
                </c:pt>
                <c:pt idx="201">
                  <c:v>43700</c:v>
                </c:pt>
                <c:pt idx="202">
                  <c:v>43703</c:v>
                </c:pt>
                <c:pt idx="203">
                  <c:v>43704</c:v>
                </c:pt>
                <c:pt idx="204">
                  <c:v>43705</c:v>
                </c:pt>
                <c:pt idx="205">
                  <c:v>43706</c:v>
                </c:pt>
                <c:pt idx="206">
                  <c:v>43707</c:v>
                </c:pt>
                <c:pt idx="207">
                  <c:v>43710</c:v>
                </c:pt>
                <c:pt idx="208">
                  <c:v>43711</c:v>
                </c:pt>
                <c:pt idx="209">
                  <c:v>43712</c:v>
                </c:pt>
                <c:pt idx="210">
                  <c:v>43713</c:v>
                </c:pt>
                <c:pt idx="211">
                  <c:v>43714</c:v>
                </c:pt>
                <c:pt idx="212">
                  <c:v>43717</c:v>
                </c:pt>
                <c:pt idx="213">
                  <c:v>43718</c:v>
                </c:pt>
                <c:pt idx="214">
                  <c:v>43719</c:v>
                </c:pt>
                <c:pt idx="215">
                  <c:v>43720</c:v>
                </c:pt>
                <c:pt idx="216">
                  <c:v>43721</c:v>
                </c:pt>
                <c:pt idx="217">
                  <c:v>43724</c:v>
                </c:pt>
                <c:pt idx="218">
                  <c:v>43725</c:v>
                </c:pt>
                <c:pt idx="219">
                  <c:v>43726</c:v>
                </c:pt>
                <c:pt idx="220">
                  <c:v>43727</c:v>
                </c:pt>
                <c:pt idx="221">
                  <c:v>43728</c:v>
                </c:pt>
                <c:pt idx="222">
                  <c:v>43731</c:v>
                </c:pt>
                <c:pt idx="223">
                  <c:v>43732</c:v>
                </c:pt>
                <c:pt idx="224">
                  <c:v>43733</c:v>
                </c:pt>
                <c:pt idx="225">
                  <c:v>43734</c:v>
                </c:pt>
                <c:pt idx="226">
                  <c:v>43735</c:v>
                </c:pt>
                <c:pt idx="227">
                  <c:v>43738</c:v>
                </c:pt>
                <c:pt idx="228">
                  <c:v>43739</c:v>
                </c:pt>
                <c:pt idx="229">
                  <c:v>43740</c:v>
                </c:pt>
                <c:pt idx="230">
                  <c:v>43741</c:v>
                </c:pt>
                <c:pt idx="231">
                  <c:v>43742</c:v>
                </c:pt>
                <c:pt idx="232">
                  <c:v>43745</c:v>
                </c:pt>
                <c:pt idx="233">
                  <c:v>43746</c:v>
                </c:pt>
                <c:pt idx="234">
                  <c:v>43747</c:v>
                </c:pt>
                <c:pt idx="235">
                  <c:v>43748</c:v>
                </c:pt>
                <c:pt idx="236">
                  <c:v>43749</c:v>
                </c:pt>
                <c:pt idx="237">
                  <c:v>43752</c:v>
                </c:pt>
                <c:pt idx="238">
                  <c:v>43753</c:v>
                </c:pt>
                <c:pt idx="239">
                  <c:v>43754</c:v>
                </c:pt>
                <c:pt idx="240">
                  <c:v>43755</c:v>
                </c:pt>
                <c:pt idx="241">
                  <c:v>43756</c:v>
                </c:pt>
                <c:pt idx="242">
                  <c:v>43759</c:v>
                </c:pt>
                <c:pt idx="243">
                  <c:v>43760</c:v>
                </c:pt>
                <c:pt idx="244">
                  <c:v>43761</c:v>
                </c:pt>
                <c:pt idx="245">
                  <c:v>43762</c:v>
                </c:pt>
                <c:pt idx="246">
                  <c:v>43763</c:v>
                </c:pt>
                <c:pt idx="247">
                  <c:v>43766</c:v>
                </c:pt>
                <c:pt idx="248">
                  <c:v>43767</c:v>
                </c:pt>
                <c:pt idx="249">
                  <c:v>43768</c:v>
                </c:pt>
                <c:pt idx="250">
                  <c:v>43769</c:v>
                </c:pt>
                <c:pt idx="251">
                  <c:v>43770</c:v>
                </c:pt>
                <c:pt idx="252">
                  <c:v>43773</c:v>
                </c:pt>
                <c:pt idx="253">
                  <c:v>43774</c:v>
                </c:pt>
                <c:pt idx="254">
                  <c:v>43775</c:v>
                </c:pt>
                <c:pt idx="255">
                  <c:v>43776</c:v>
                </c:pt>
                <c:pt idx="256">
                  <c:v>43777</c:v>
                </c:pt>
                <c:pt idx="257">
                  <c:v>43780</c:v>
                </c:pt>
                <c:pt idx="258">
                  <c:v>43781</c:v>
                </c:pt>
                <c:pt idx="259">
                  <c:v>43782</c:v>
                </c:pt>
                <c:pt idx="260">
                  <c:v>43783</c:v>
                </c:pt>
                <c:pt idx="261">
                  <c:v>43784</c:v>
                </c:pt>
                <c:pt idx="262">
                  <c:v>43787</c:v>
                </c:pt>
                <c:pt idx="263">
                  <c:v>43788</c:v>
                </c:pt>
                <c:pt idx="264">
                  <c:v>43789</c:v>
                </c:pt>
                <c:pt idx="265">
                  <c:v>43790</c:v>
                </c:pt>
                <c:pt idx="266">
                  <c:v>43791</c:v>
                </c:pt>
                <c:pt idx="267">
                  <c:v>43794</c:v>
                </c:pt>
                <c:pt idx="268">
                  <c:v>43795</c:v>
                </c:pt>
                <c:pt idx="269">
                  <c:v>43796</c:v>
                </c:pt>
                <c:pt idx="270">
                  <c:v>43797</c:v>
                </c:pt>
                <c:pt idx="271">
                  <c:v>43798</c:v>
                </c:pt>
                <c:pt idx="272">
                  <c:v>43801</c:v>
                </c:pt>
                <c:pt idx="273">
                  <c:v>43802</c:v>
                </c:pt>
                <c:pt idx="274">
                  <c:v>43803</c:v>
                </c:pt>
                <c:pt idx="275">
                  <c:v>43804</c:v>
                </c:pt>
                <c:pt idx="276">
                  <c:v>43805</c:v>
                </c:pt>
                <c:pt idx="277">
                  <c:v>43808</c:v>
                </c:pt>
                <c:pt idx="278">
                  <c:v>43809</c:v>
                </c:pt>
                <c:pt idx="279">
                  <c:v>43810</c:v>
                </c:pt>
                <c:pt idx="280">
                  <c:v>43811</c:v>
                </c:pt>
                <c:pt idx="281">
                  <c:v>43812</c:v>
                </c:pt>
                <c:pt idx="282">
                  <c:v>43815</c:v>
                </c:pt>
                <c:pt idx="283">
                  <c:v>43816</c:v>
                </c:pt>
                <c:pt idx="284">
                  <c:v>43817</c:v>
                </c:pt>
                <c:pt idx="285">
                  <c:v>43818</c:v>
                </c:pt>
                <c:pt idx="286">
                  <c:v>43819</c:v>
                </c:pt>
                <c:pt idx="287">
                  <c:v>43822</c:v>
                </c:pt>
                <c:pt idx="288">
                  <c:v>43823</c:v>
                </c:pt>
                <c:pt idx="289">
                  <c:v>43824</c:v>
                </c:pt>
                <c:pt idx="290">
                  <c:v>43825</c:v>
                </c:pt>
                <c:pt idx="291">
                  <c:v>43826</c:v>
                </c:pt>
                <c:pt idx="292">
                  <c:v>43829</c:v>
                </c:pt>
                <c:pt idx="293">
                  <c:v>43830</c:v>
                </c:pt>
                <c:pt idx="294">
                  <c:v>43832</c:v>
                </c:pt>
                <c:pt idx="295">
                  <c:v>43833</c:v>
                </c:pt>
                <c:pt idx="296">
                  <c:v>43836</c:v>
                </c:pt>
                <c:pt idx="297">
                  <c:v>43837</c:v>
                </c:pt>
                <c:pt idx="298">
                  <c:v>43838</c:v>
                </c:pt>
                <c:pt idx="299">
                  <c:v>43839</c:v>
                </c:pt>
                <c:pt idx="300">
                  <c:v>43840</c:v>
                </c:pt>
                <c:pt idx="301">
                  <c:v>43843</c:v>
                </c:pt>
                <c:pt idx="302">
                  <c:v>43844</c:v>
                </c:pt>
                <c:pt idx="303">
                  <c:v>43845</c:v>
                </c:pt>
                <c:pt idx="304">
                  <c:v>43846</c:v>
                </c:pt>
                <c:pt idx="305">
                  <c:v>43847</c:v>
                </c:pt>
                <c:pt idx="306">
                  <c:v>43851</c:v>
                </c:pt>
                <c:pt idx="307">
                  <c:v>43852</c:v>
                </c:pt>
                <c:pt idx="308">
                  <c:v>43853</c:v>
                </c:pt>
                <c:pt idx="309">
                  <c:v>43854</c:v>
                </c:pt>
                <c:pt idx="310">
                  <c:v>43857</c:v>
                </c:pt>
                <c:pt idx="311">
                  <c:v>43858</c:v>
                </c:pt>
                <c:pt idx="312">
                  <c:v>43859</c:v>
                </c:pt>
                <c:pt idx="313">
                  <c:v>43860</c:v>
                </c:pt>
                <c:pt idx="314">
                  <c:v>43861</c:v>
                </c:pt>
                <c:pt idx="315">
                  <c:v>43864</c:v>
                </c:pt>
                <c:pt idx="316">
                  <c:v>43865</c:v>
                </c:pt>
                <c:pt idx="317">
                  <c:v>43866</c:v>
                </c:pt>
                <c:pt idx="318">
                  <c:v>43867</c:v>
                </c:pt>
                <c:pt idx="319">
                  <c:v>43868</c:v>
                </c:pt>
                <c:pt idx="320">
                  <c:v>43871</c:v>
                </c:pt>
                <c:pt idx="321">
                  <c:v>43872</c:v>
                </c:pt>
                <c:pt idx="322">
                  <c:v>43873</c:v>
                </c:pt>
                <c:pt idx="323">
                  <c:v>43874</c:v>
                </c:pt>
                <c:pt idx="324">
                  <c:v>43875</c:v>
                </c:pt>
                <c:pt idx="325">
                  <c:v>43879</c:v>
                </c:pt>
                <c:pt idx="326">
                  <c:v>43880</c:v>
                </c:pt>
                <c:pt idx="327">
                  <c:v>43881</c:v>
                </c:pt>
                <c:pt idx="328">
                  <c:v>43882</c:v>
                </c:pt>
                <c:pt idx="329">
                  <c:v>43885</c:v>
                </c:pt>
                <c:pt idx="330">
                  <c:v>43886</c:v>
                </c:pt>
                <c:pt idx="331">
                  <c:v>43887</c:v>
                </c:pt>
                <c:pt idx="332">
                  <c:v>43888</c:v>
                </c:pt>
                <c:pt idx="333">
                  <c:v>43889</c:v>
                </c:pt>
                <c:pt idx="334">
                  <c:v>43892</c:v>
                </c:pt>
                <c:pt idx="335">
                  <c:v>43893</c:v>
                </c:pt>
                <c:pt idx="336">
                  <c:v>43894</c:v>
                </c:pt>
                <c:pt idx="337">
                  <c:v>43895</c:v>
                </c:pt>
                <c:pt idx="338">
                  <c:v>43896</c:v>
                </c:pt>
                <c:pt idx="339">
                  <c:v>43899</c:v>
                </c:pt>
                <c:pt idx="340">
                  <c:v>43900</c:v>
                </c:pt>
                <c:pt idx="341">
                  <c:v>43901</c:v>
                </c:pt>
                <c:pt idx="342">
                  <c:v>43902</c:v>
                </c:pt>
                <c:pt idx="343">
                  <c:v>43903</c:v>
                </c:pt>
                <c:pt idx="344">
                  <c:v>43906</c:v>
                </c:pt>
                <c:pt idx="345">
                  <c:v>43907</c:v>
                </c:pt>
                <c:pt idx="346">
                  <c:v>43908</c:v>
                </c:pt>
                <c:pt idx="347">
                  <c:v>43909</c:v>
                </c:pt>
                <c:pt idx="348">
                  <c:v>43910</c:v>
                </c:pt>
                <c:pt idx="349">
                  <c:v>43913</c:v>
                </c:pt>
                <c:pt idx="350">
                  <c:v>43914</c:v>
                </c:pt>
                <c:pt idx="351">
                  <c:v>43915</c:v>
                </c:pt>
                <c:pt idx="352">
                  <c:v>43916</c:v>
                </c:pt>
                <c:pt idx="353">
                  <c:v>43917</c:v>
                </c:pt>
                <c:pt idx="354">
                  <c:v>43920</c:v>
                </c:pt>
                <c:pt idx="355">
                  <c:v>43921</c:v>
                </c:pt>
                <c:pt idx="356">
                  <c:v>43922</c:v>
                </c:pt>
                <c:pt idx="357">
                  <c:v>43923</c:v>
                </c:pt>
                <c:pt idx="358">
                  <c:v>43924</c:v>
                </c:pt>
                <c:pt idx="359">
                  <c:v>43927</c:v>
                </c:pt>
                <c:pt idx="360">
                  <c:v>43928</c:v>
                </c:pt>
                <c:pt idx="361">
                  <c:v>43929</c:v>
                </c:pt>
                <c:pt idx="362">
                  <c:v>43930</c:v>
                </c:pt>
                <c:pt idx="363">
                  <c:v>43934</c:v>
                </c:pt>
                <c:pt idx="364">
                  <c:v>43935</c:v>
                </c:pt>
                <c:pt idx="365">
                  <c:v>43936</c:v>
                </c:pt>
                <c:pt idx="366">
                  <c:v>43937</c:v>
                </c:pt>
                <c:pt idx="367">
                  <c:v>43938</c:v>
                </c:pt>
                <c:pt idx="368">
                  <c:v>43941</c:v>
                </c:pt>
                <c:pt idx="369">
                  <c:v>43942</c:v>
                </c:pt>
                <c:pt idx="370">
                  <c:v>43943</c:v>
                </c:pt>
                <c:pt idx="371">
                  <c:v>43944</c:v>
                </c:pt>
                <c:pt idx="372">
                  <c:v>43945</c:v>
                </c:pt>
                <c:pt idx="373">
                  <c:v>43948</c:v>
                </c:pt>
                <c:pt idx="374">
                  <c:v>43949</c:v>
                </c:pt>
                <c:pt idx="375">
                  <c:v>43950</c:v>
                </c:pt>
                <c:pt idx="376">
                  <c:v>43951</c:v>
                </c:pt>
                <c:pt idx="377">
                  <c:v>43952</c:v>
                </c:pt>
                <c:pt idx="378">
                  <c:v>43955</c:v>
                </c:pt>
                <c:pt idx="379">
                  <c:v>43956</c:v>
                </c:pt>
                <c:pt idx="380">
                  <c:v>43957</c:v>
                </c:pt>
                <c:pt idx="381">
                  <c:v>43958</c:v>
                </c:pt>
                <c:pt idx="382">
                  <c:v>43959</c:v>
                </c:pt>
                <c:pt idx="383">
                  <c:v>43962</c:v>
                </c:pt>
                <c:pt idx="384">
                  <c:v>43963</c:v>
                </c:pt>
                <c:pt idx="385">
                  <c:v>43964</c:v>
                </c:pt>
                <c:pt idx="386">
                  <c:v>43965</c:v>
                </c:pt>
                <c:pt idx="387">
                  <c:v>43966</c:v>
                </c:pt>
                <c:pt idx="388">
                  <c:v>43969</c:v>
                </c:pt>
                <c:pt idx="389">
                  <c:v>43970</c:v>
                </c:pt>
                <c:pt idx="390">
                  <c:v>43971</c:v>
                </c:pt>
                <c:pt idx="391">
                  <c:v>43972</c:v>
                </c:pt>
                <c:pt idx="392">
                  <c:v>43973</c:v>
                </c:pt>
                <c:pt idx="393">
                  <c:v>43977</c:v>
                </c:pt>
                <c:pt idx="394">
                  <c:v>43978</c:v>
                </c:pt>
                <c:pt idx="395">
                  <c:v>43979</c:v>
                </c:pt>
                <c:pt idx="396">
                  <c:v>43980</c:v>
                </c:pt>
                <c:pt idx="397">
                  <c:v>43983</c:v>
                </c:pt>
                <c:pt idx="398">
                  <c:v>43984</c:v>
                </c:pt>
                <c:pt idx="399">
                  <c:v>43985</c:v>
                </c:pt>
                <c:pt idx="400">
                  <c:v>43986</c:v>
                </c:pt>
                <c:pt idx="401">
                  <c:v>43987</c:v>
                </c:pt>
                <c:pt idx="402">
                  <c:v>43990</c:v>
                </c:pt>
                <c:pt idx="403">
                  <c:v>43991</c:v>
                </c:pt>
                <c:pt idx="404">
                  <c:v>43992</c:v>
                </c:pt>
                <c:pt idx="405">
                  <c:v>43993</c:v>
                </c:pt>
                <c:pt idx="406">
                  <c:v>43994</c:v>
                </c:pt>
                <c:pt idx="407">
                  <c:v>43997</c:v>
                </c:pt>
                <c:pt idx="408">
                  <c:v>43998</c:v>
                </c:pt>
                <c:pt idx="409">
                  <c:v>43999</c:v>
                </c:pt>
                <c:pt idx="410">
                  <c:v>44000</c:v>
                </c:pt>
                <c:pt idx="411">
                  <c:v>44001</c:v>
                </c:pt>
                <c:pt idx="412">
                  <c:v>44004</c:v>
                </c:pt>
                <c:pt idx="413">
                  <c:v>44005</c:v>
                </c:pt>
                <c:pt idx="414">
                  <c:v>44006</c:v>
                </c:pt>
                <c:pt idx="415">
                  <c:v>44007</c:v>
                </c:pt>
                <c:pt idx="416">
                  <c:v>44008</c:v>
                </c:pt>
                <c:pt idx="417">
                  <c:v>44011</c:v>
                </c:pt>
                <c:pt idx="418">
                  <c:v>44012</c:v>
                </c:pt>
                <c:pt idx="419">
                  <c:v>44013</c:v>
                </c:pt>
                <c:pt idx="420">
                  <c:v>44014</c:v>
                </c:pt>
                <c:pt idx="421">
                  <c:v>44018</c:v>
                </c:pt>
                <c:pt idx="422">
                  <c:v>44019</c:v>
                </c:pt>
                <c:pt idx="423">
                  <c:v>44020</c:v>
                </c:pt>
                <c:pt idx="424">
                  <c:v>44021</c:v>
                </c:pt>
                <c:pt idx="425">
                  <c:v>44022</c:v>
                </c:pt>
                <c:pt idx="426">
                  <c:v>44025</c:v>
                </c:pt>
                <c:pt idx="427">
                  <c:v>44026</c:v>
                </c:pt>
                <c:pt idx="428">
                  <c:v>44027</c:v>
                </c:pt>
                <c:pt idx="429">
                  <c:v>44028</c:v>
                </c:pt>
                <c:pt idx="430">
                  <c:v>44029</c:v>
                </c:pt>
                <c:pt idx="431">
                  <c:v>44032</c:v>
                </c:pt>
                <c:pt idx="432">
                  <c:v>44033</c:v>
                </c:pt>
                <c:pt idx="433">
                  <c:v>44034</c:v>
                </c:pt>
                <c:pt idx="434">
                  <c:v>44035</c:v>
                </c:pt>
                <c:pt idx="435">
                  <c:v>44036</c:v>
                </c:pt>
                <c:pt idx="436">
                  <c:v>44039</c:v>
                </c:pt>
                <c:pt idx="437">
                  <c:v>44040</c:v>
                </c:pt>
                <c:pt idx="438">
                  <c:v>44041</c:v>
                </c:pt>
                <c:pt idx="439">
                  <c:v>44042</c:v>
                </c:pt>
                <c:pt idx="440">
                  <c:v>44043</c:v>
                </c:pt>
                <c:pt idx="441">
                  <c:v>44046</c:v>
                </c:pt>
                <c:pt idx="442">
                  <c:v>44047</c:v>
                </c:pt>
                <c:pt idx="443">
                  <c:v>44048</c:v>
                </c:pt>
                <c:pt idx="444">
                  <c:v>44049</c:v>
                </c:pt>
                <c:pt idx="445">
                  <c:v>44050</c:v>
                </c:pt>
                <c:pt idx="446">
                  <c:v>44053</c:v>
                </c:pt>
                <c:pt idx="447">
                  <c:v>44054</c:v>
                </c:pt>
                <c:pt idx="448">
                  <c:v>44055</c:v>
                </c:pt>
                <c:pt idx="449">
                  <c:v>44056</c:v>
                </c:pt>
                <c:pt idx="450">
                  <c:v>44057</c:v>
                </c:pt>
                <c:pt idx="451">
                  <c:v>44060</c:v>
                </c:pt>
                <c:pt idx="452">
                  <c:v>44061</c:v>
                </c:pt>
                <c:pt idx="453">
                  <c:v>44062</c:v>
                </c:pt>
                <c:pt idx="454">
                  <c:v>44063</c:v>
                </c:pt>
                <c:pt idx="455">
                  <c:v>44064</c:v>
                </c:pt>
                <c:pt idx="456">
                  <c:v>44067</c:v>
                </c:pt>
                <c:pt idx="457">
                  <c:v>44068</c:v>
                </c:pt>
                <c:pt idx="458">
                  <c:v>44069</c:v>
                </c:pt>
                <c:pt idx="459">
                  <c:v>44070</c:v>
                </c:pt>
                <c:pt idx="460">
                  <c:v>44071</c:v>
                </c:pt>
                <c:pt idx="461">
                  <c:v>44074</c:v>
                </c:pt>
                <c:pt idx="462">
                  <c:v>44075</c:v>
                </c:pt>
                <c:pt idx="463">
                  <c:v>44076</c:v>
                </c:pt>
                <c:pt idx="464">
                  <c:v>44077</c:v>
                </c:pt>
                <c:pt idx="465">
                  <c:v>44078</c:v>
                </c:pt>
                <c:pt idx="466">
                  <c:v>44082</c:v>
                </c:pt>
                <c:pt idx="467">
                  <c:v>44083</c:v>
                </c:pt>
                <c:pt idx="468">
                  <c:v>44084</c:v>
                </c:pt>
                <c:pt idx="469">
                  <c:v>44085</c:v>
                </c:pt>
                <c:pt idx="470">
                  <c:v>44088</c:v>
                </c:pt>
                <c:pt idx="471">
                  <c:v>44089</c:v>
                </c:pt>
                <c:pt idx="472">
                  <c:v>44090</c:v>
                </c:pt>
                <c:pt idx="473">
                  <c:v>44091</c:v>
                </c:pt>
                <c:pt idx="474">
                  <c:v>44092</c:v>
                </c:pt>
                <c:pt idx="475">
                  <c:v>44095</c:v>
                </c:pt>
                <c:pt idx="476">
                  <c:v>44096</c:v>
                </c:pt>
                <c:pt idx="477">
                  <c:v>44097</c:v>
                </c:pt>
                <c:pt idx="478">
                  <c:v>44098</c:v>
                </c:pt>
                <c:pt idx="479">
                  <c:v>44099</c:v>
                </c:pt>
                <c:pt idx="480">
                  <c:v>44102</c:v>
                </c:pt>
                <c:pt idx="481">
                  <c:v>44103</c:v>
                </c:pt>
                <c:pt idx="482">
                  <c:v>44104</c:v>
                </c:pt>
                <c:pt idx="483">
                  <c:v>44105</c:v>
                </c:pt>
                <c:pt idx="484">
                  <c:v>44106</c:v>
                </c:pt>
                <c:pt idx="485">
                  <c:v>44109</c:v>
                </c:pt>
                <c:pt idx="486">
                  <c:v>44110</c:v>
                </c:pt>
                <c:pt idx="487">
                  <c:v>44111</c:v>
                </c:pt>
                <c:pt idx="488">
                  <c:v>44112</c:v>
                </c:pt>
                <c:pt idx="489">
                  <c:v>44113</c:v>
                </c:pt>
                <c:pt idx="490">
                  <c:v>44116</c:v>
                </c:pt>
                <c:pt idx="491">
                  <c:v>44117</c:v>
                </c:pt>
                <c:pt idx="492">
                  <c:v>44118</c:v>
                </c:pt>
                <c:pt idx="493">
                  <c:v>44119</c:v>
                </c:pt>
                <c:pt idx="494">
                  <c:v>44120</c:v>
                </c:pt>
                <c:pt idx="495">
                  <c:v>44123</c:v>
                </c:pt>
                <c:pt idx="496">
                  <c:v>44124</c:v>
                </c:pt>
                <c:pt idx="497">
                  <c:v>44125</c:v>
                </c:pt>
                <c:pt idx="498">
                  <c:v>44126</c:v>
                </c:pt>
                <c:pt idx="499">
                  <c:v>44127</c:v>
                </c:pt>
                <c:pt idx="500">
                  <c:v>44130</c:v>
                </c:pt>
                <c:pt idx="501">
                  <c:v>44131</c:v>
                </c:pt>
                <c:pt idx="502">
                  <c:v>44132</c:v>
                </c:pt>
                <c:pt idx="503">
                  <c:v>44133</c:v>
                </c:pt>
                <c:pt idx="504">
                  <c:v>44134</c:v>
                </c:pt>
                <c:pt idx="505">
                  <c:v>44137</c:v>
                </c:pt>
                <c:pt idx="506">
                  <c:v>44138</c:v>
                </c:pt>
                <c:pt idx="507">
                  <c:v>44139</c:v>
                </c:pt>
                <c:pt idx="508">
                  <c:v>44140</c:v>
                </c:pt>
                <c:pt idx="509">
                  <c:v>44141</c:v>
                </c:pt>
                <c:pt idx="510">
                  <c:v>44144</c:v>
                </c:pt>
                <c:pt idx="511">
                  <c:v>44145</c:v>
                </c:pt>
                <c:pt idx="512">
                  <c:v>44146</c:v>
                </c:pt>
                <c:pt idx="513">
                  <c:v>44692</c:v>
                </c:pt>
              </c:numCache>
            </c:numRef>
          </c:cat>
          <c:val>
            <c:numRef>
              <c:f>'Pane 1'!$C$37:$C$550</c:f>
              <c:numCache>
                <c:formatCode>General</c:formatCode>
                <c:ptCount val="514"/>
                <c:pt idx="512" formatCode="m/yy">
                  <c:v>44146</c:v>
                </c:pt>
                <c:pt idx="513" formatCode="m/yy">
                  <c:v>44692</c:v>
                </c:pt>
              </c:numCache>
            </c:numRef>
          </c:val>
          <c:smooth val="0"/>
          <c:extLst>
            <c:ext xmlns:c16="http://schemas.microsoft.com/office/drawing/2014/chart" uri="{C3380CC4-5D6E-409C-BE32-E72D297353CC}">
              <c16:uniqueId val="{0000000A-0760-4425-BAB9-C5B71DE3358E}"/>
            </c:ext>
          </c:extLst>
        </c:ser>
        <c:ser>
          <c:idx val="3"/>
          <c:order val="5"/>
          <c:spPr>
            <a:ln w="28575" cap="rnd">
              <a:solidFill>
                <a:schemeClr val="accent4"/>
              </a:solidFill>
              <a:round/>
            </a:ln>
            <a:effectLst/>
          </c:spPr>
          <c:marker>
            <c:symbol val="none"/>
          </c:marker>
          <c:cat>
            <c:numRef>
              <c:f>'Pane 1'!$A$37:$A$550</c:f>
              <c:numCache>
                <c:formatCode>m/yy</c:formatCode>
                <c:ptCount val="514"/>
                <c:pt idx="0">
                  <c:v>43416</c:v>
                </c:pt>
                <c:pt idx="1">
                  <c:v>43417</c:v>
                </c:pt>
                <c:pt idx="2">
                  <c:v>43418</c:v>
                </c:pt>
                <c:pt idx="3">
                  <c:v>43419</c:v>
                </c:pt>
                <c:pt idx="4">
                  <c:v>43420</c:v>
                </c:pt>
                <c:pt idx="5">
                  <c:v>43423</c:v>
                </c:pt>
                <c:pt idx="6">
                  <c:v>43424</c:v>
                </c:pt>
                <c:pt idx="7">
                  <c:v>43425</c:v>
                </c:pt>
                <c:pt idx="8">
                  <c:v>43427</c:v>
                </c:pt>
                <c:pt idx="9">
                  <c:v>43430</c:v>
                </c:pt>
                <c:pt idx="10">
                  <c:v>43431</c:v>
                </c:pt>
                <c:pt idx="11">
                  <c:v>43432</c:v>
                </c:pt>
                <c:pt idx="12">
                  <c:v>43433</c:v>
                </c:pt>
                <c:pt idx="13">
                  <c:v>43434</c:v>
                </c:pt>
                <c:pt idx="14">
                  <c:v>43437</c:v>
                </c:pt>
                <c:pt idx="15">
                  <c:v>43438</c:v>
                </c:pt>
                <c:pt idx="16">
                  <c:v>43440</c:v>
                </c:pt>
                <c:pt idx="17">
                  <c:v>43441</c:v>
                </c:pt>
                <c:pt idx="18">
                  <c:v>43444</c:v>
                </c:pt>
                <c:pt idx="19">
                  <c:v>43445</c:v>
                </c:pt>
                <c:pt idx="20">
                  <c:v>43446</c:v>
                </c:pt>
                <c:pt idx="21">
                  <c:v>43447</c:v>
                </c:pt>
                <c:pt idx="22">
                  <c:v>43448</c:v>
                </c:pt>
                <c:pt idx="23">
                  <c:v>43451</c:v>
                </c:pt>
                <c:pt idx="24">
                  <c:v>43452</c:v>
                </c:pt>
                <c:pt idx="25">
                  <c:v>43453</c:v>
                </c:pt>
                <c:pt idx="26">
                  <c:v>43454</c:v>
                </c:pt>
                <c:pt idx="27">
                  <c:v>43455</c:v>
                </c:pt>
                <c:pt idx="28">
                  <c:v>43458</c:v>
                </c:pt>
                <c:pt idx="29">
                  <c:v>43460</c:v>
                </c:pt>
                <c:pt idx="30">
                  <c:v>43461</c:v>
                </c:pt>
                <c:pt idx="31">
                  <c:v>43462</c:v>
                </c:pt>
                <c:pt idx="32">
                  <c:v>43465</c:v>
                </c:pt>
                <c:pt idx="33">
                  <c:v>43466</c:v>
                </c:pt>
                <c:pt idx="34">
                  <c:v>43467</c:v>
                </c:pt>
                <c:pt idx="35">
                  <c:v>43468</c:v>
                </c:pt>
                <c:pt idx="36">
                  <c:v>43469</c:v>
                </c:pt>
                <c:pt idx="37">
                  <c:v>43472</c:v>
                </c:pt>
                <c:pt idx="38">
                  <c:v>43473</c:v>
                </c:pt>
                <c:pt idx="39">
                  <c:v>43474</c:v>
                </c:pt>
                <c:pt idx="40">
                  <c:v>43475</c:v>
                </c:pt>
                <c:pt idx="41">
                  <c:v>43476</c:v>
                </c:pt>
                <c:pt idx="42">
                  <c:v>43479</c:v>
                </c:pt>
                <c:pt idx="43">
                  <c:v>43480</c:v>
                </c:pt>
                <c:pt idx="44">
                  <c:v>43481</c:v>
                </c:pt>
                <c:pt idx="45">
                  <c:v>43482</c:v>
                </c:pt>
                <c:pt idx="46">
                  <c:v>43483</c:v>
                </c:pt>
                <c:pt idx="47">
                  <c:v>43486</c:v>
                </c:pt>
                <c:pt idx="48">
                  <c:v>43487</c:v>
                </c:pt>
                <c:pt idx="49">
                  <c:v>43488</c:v>
                </c:pt>
                <c:pt idx="50">
                  <c:v>43489</c:v>
                </c:pt>
                <c:pt idx="51">
                  <c:v>43490</c:v>
                </c:pt>
                <c:pt idx="52">
                  <c:v>43493</c:v>
                </c:pt>
                <c:pt idx="53">
                  <c:v>43494</c:v>
                </c:pt>
                <c:pt idx="54">
                  <c:v>43495</c:v>
                </c:pt>
                <c:pt idx="55">
                  <c:v>43496</c:v>
                </c:pt>
                <c:pt idx="56">
                  <c:v>43497</c:v>
                </c:pt>
                <c:pt idx="57">
                  <c:v>43500</c:v>
                </c:pt>
                <c:pt idx="58">
                  <c:v>43501</c:v>
                </c:pt>
                <c:pt idx="59">
                  <c:v>43502</c:v>
                </c:pt>
                <c:pt idx="60">
                  <c:v>43503</c:v>
                </c:pt>
                <c:pt idx="61">
                  <c:v>43504</c:v>
                </c:pt>
                <c:pt idx="62">
                  <c:v>43507</c:v>
                </c:pt>
                <c:pt idx="63">
                  <c:v>43508</c:v>
                </c:pt>
                <c:pt idx="64">
                  <c:v>43509</c:v>
                </c:pt>
                <c:pt idx="65">
                  <c:v>43510</c:v>
                </c:pt>
                <c:pt idx="66">
                  <c:v>43511</c:v>
                </c:pt>
                <c:pt idx="67">
                  <c:v>43514</c:v>
                </c:pt>
                <c:pt idx="68">
                  <c:v>43515</c:v>
                </c:pt>
                <c:pt idx="69">
                  <c:v>43516</c:v>
                </c:pt>
                <c:pt idx="70">
                  <c:v>43517</c:v>
                </c:pt>
                <c:pt idx="71">
                  <c:v>43518</c:v>
                </c:pt>
                <c:pt idx="72">
                  <c:v>43521</c:v>
                </c:pt>
                <c:pt idx="73">
                  <c:v>43522</c:v>
                </c:pt>
                <c:pt idx="74">
                  <c:v>43523</c:v>
                </c:pt>
                <c:pt idx="75">
                  <c:v>43524</c:v>
                </c:pt>
                <c:pt idx="76">
                  <c:v>43525</c:v>
                </c:pt>
                <c:pt idx="77">
                  <c:v>43528</c:v>
                </c:pt>
                <c:pt idx="78">
                  <c:v>43529</c:v>
                </c:pt>
                <c:pt idx="79">
                  <c:v>43530</c:v>
                </c:pt>
                <c:pt idx="80">
                  <c:v>43531</c:v>
                </c:pt>
                <c:pt idx="81">
                  <c:v>43532</c:v>
                </c:pt>
                <c:pt idx="82">
                  <c:v>43535</c:v>
                </c:pt>
                <c:pt idx="83">
                  <c:v>43536</c:v>
                </c:pt>
                <c:pt idx="84">
                  <c:v>43537</c:v>
                </c:pt>
                <c:pt idx="85">
                  <c:v>43538</c:v>
                </c:pt>
                <c:pt idx="86">
                  <c:v>43539</c:v>
                </c:pt>
                <c:pt idx="87">
                  <c:v>43542</c:v>
                </c:pt>
                <c:pt idx="88">
                  <c:v>43543</c:v>
                </c:pt>
                <c:pt idx="89">
                  <c:v>43544</c:v>
                </c:pt>
                <c:pt idx="90">
                  <c:v>43545</c:v>
                </c:pt>
                <c:pt idx="91">
                  <c:v>43546</c:v>
                </c:pt>
                <c:pt idx="92">
                  <c:v>43549</c:v>
                </c:pt>
                <c:pt idx="93">
                  <c:v>43550</c:v>
                </c:pt>
                <c:pt idx="94">
                  <c:v>43551</c:v>
                </c:pt>
                <c:pt idx="95">
                  <c:v>43552</c:v>
                </c:pt>
                <c:pt idx="96">
                  <c:v>43553</c:v>
                </c:pt>
                <c:pt idx="97">
                  <c:v>43556</c:v>
                </c:pt>
                <c:pt idx="98">
                  <c:v>43557</c:v>
                </c:pt>
                <c:pt idx="99">
                  <c:v>43558</c:v>
                </c:pt>
                <c:pt idx="100">
                  <c:v>43559</c:v>
                </c:pt>
                <c:pt idx="101">
                  <c:v>43560</c:v>
                </c:pt>
                <c:pt idx="102">
                  <c:v>43563</c:v>
                </c:pt>
                <c:pt idx="103">
                  <c:v>43564</c:v>
                </c:pt>
                <c:pt idx="104">
                  <c:v>43565</c:v>
                </c:pt>
                <c:pt idx="105">
                  <c:v>43566</c:v>
                </c:pt>
                <c:pt idx="106">
                  <c:v>43567</c:v>
                </c:pt>
                <c:pt idx="107">
                  <c:v>43570</c:v>
                </c:pt>
                <c:pt idx="108">
                  <c:v>43571</c:v>
                </c:pt>
                <c:pt idx="109">
                  <c:v>43572</c:v>
                </c:pt>
                <c:pt idx="110">
                  <c:v>43573</c:v>
                </c:pt>
                <c:pt idx="111">
                  <c:v>43574</c:v>
                </c:pt>
                <c:pt idx="112">
                  <c:v>43577</c:v>
                </c:pt>
                <c:pt idx="113">
                  <c:v>43578</c:v>
                </c:pt>
                <c:pt idx="114">
                  <c:v>43579</c:v>
                </c:pt>
                <c:pt idx="115">
                  <c:v>43580</c:v>
                </c:pt>
                <c:pt idx="116">
                  <c:v>43581</c:v>
                </c:pt>
                <c:pt idx="117">
                  <c:v>43584</c:v>
                </c:pt>
                <c:pt idx="118">
                  <c:v>43585</c:v>
                </c:pt>
                <c:pt idx="119">
                  <c:v>43586</c:v>
                </c:pt>
                <c:pt idx="120">
                  <c:v>43587</c:v>
                </c:pt>
                <c:pt idx="121">
                  <c:v>43588</c:v>
                </c:pt>
                <c:pt idx="122">
                  <c:v>43591</c:v>
                </c:pt>
                <c:pt idx="123">
                  <c:v>43592</c:v>
                </c:pt>
                <c:pt idx="124">
                  <c:v>43593</c:v>
                </c:pt>
                <c:pt idx="125">
                  <c:v>43594</c:v>
                </c:pt>
                <c:pt idx="126">
                  <c:v>43595</c:v>
                </c:pt>
                <c:pt idx="127">
                  <c:v>43598</c:v>
                </c:pt>
                <c:pt idx="128">
                  <c:v>43599</c:v>
                </c:pt>
                <c:pt idx="129">
                  <c:v>43600</c:v>
                </c:pt>
                <c:pt idx="130">
                  <c:v>43601</c:v>
                </c:pt>
                <c:pt idx="131">
                  <c:v>43602</c:v>
                </c:pt>
                <c:pt idx="132">
                  <c:v>43605</c:v>
                </c:pt>
                <c:pt idx="133">
                  <c:v>43606</c:v>
                </c:pt>
                <c:pt idx="134">
                  <c:v>43607</c:v>
                </c:pt>
                <c:pt idx="135">
                  <c:v>43608</c:v>
                </c:pt>
                <c:pt idx="136">
                  <c:v>43609</c:v>
                </c:pt>
                <c:pt idx="137">
                  <c:v>43612</c:v>
                </c:pt>
                <c:pt idx="138">
                  <c:v>43613</c:v>
                </c:pt>
                <c:pt idx="139">
                  <c:v>43614</c:v>
                </c:pt>
                <c:pt idx="140">
                  <c:v>43615</c:v>
                </c:pt>
                <c:pt idx="141">
                  <c:v>43616</c:v>
                </c:pt>
                <c:pt idx="142">
                  <c:v>43619</c:v>
                </c:pt>
                <c:pt idx="143">
                  <c:v>43620</c:v>
                </c:pt>
                <c:pt idx="144">
                  <c:v>43621</c:v>
                </c:pt>
                <c:pt idx="145">
                  <c:v>43622</c:v>
                </c:pt>
                <c:pt idx="146">
                  <c:v>43623</c:v>
                </c:pt>
                <c:pt idx="147">
                  <c:v>43626</c:v>
                </c:pt>
                <c:pt idx="148">
                  <c:v>43627</c:v>
                </c:pt>
                <c:pt idx="149">
                  <c:v>43628</c:v>
                </c:pt>
                <c:pt idx="150">
                  <c:v>43629</c:v>
                </c:pt>
                <c:pt idx="151">
                  <c:v>43630</c:v>
                </c:pt>
                <c:pt idx="152">
                  <c:v>43633</c:v>
                </c:pt>
                <c:pt idx="153">
                  <c:v>43634</c:v>
                </c:pt>
                <c:pt idx="154">
                  <c:v>43635</c:v>
                </c:pt>
                <c:pt idx="155">
                  <c:v>43636</c:v>
                </c:pt>
                <c:pt idx="156">
                  <c:v>43637</c:v>
                </c:pt>
                <c:pt idx="157">
                  <c:v>43640</c:v>
                </c:pt>
                <c:pt idx="158">
                  <c:v>43641</c:v>
                </c:pt>
                <c:pt idx="159">
                  <c:v>43642</c:v>
                </c:pt>
                <c:pt idx="160">
                  <c:v>43643</c:v>
                </c:pt>
                <c:pt idx="161">
                  <c:v>43644</c:v>
                </c:pt>
                <c:pt idx="162">
                  <c:v>43647</c:v>
                </c:pt>
                <c:pt idx="163">
                  <c:v>43648</c:v>
                </c:pt>
                <c:pt idx="164">
                  <c:v>43649</c:v>
                </c:pt>
                <c:pt idx="165">
                  <c:v>43650</c:v>
                </c:pt>
                <c:pt idx="166">
                  <c:v>43651</c:v>
                </c:pt>
                <c:pt idx="167">
                  <c:v>43654</c:v>
                </c:pt>
                <c:pt idx="168">
                  <c:v>43655</c:v>
                </c:pt>
                <c:pt idx="169">
                  <c:v>43656</c:v>
                </c:pt>
                <c:pt idx="170">
                  <c:v>43657</c:v>
                </c:pt>
                <c:pt idx="171">
                  <c:v>43658</c:v>
                </c:pt>
                <c:pt idx="172">
                  <c:v>43661</c:v>
                </c:pt>
                <c:pt idx="173">
                  <c:v>43662</c:v>
                </c:pt>
                <c:pt idx="174">
                  <c:v>43663</c:v>
                </c:pt>
                <c:pt idx="175">
                  <c:v>43664</c:v>
                </c:pt>
                <c:pt idx="176">
                  <c:v>43665</c:v>
                </c:pt>
                <c:pt idx="177">
                  <c:v>43668</c:v>
                </c:pt>
                <c:pt idx="178">
                  <c:v>43669</c:v>
                </c:pt>
                <c:pt idx="179">
                  <c:v>43670</c:v>
                </c:pt>
                <c:pt idx="180">
                  <c:v>43671</c:v>
                </c:pt>
                <c:pt idx="181">
                  <c:v>43672</c:v>
                </c:pt>
                <c:pt idx="182">
                  <c:v>43675</c:v>
                </c:pt>
                <c:pt idx="183">
                  <c:v>43676</c:v>
                </c:pt>
                <c:pt idx="184">
                  <c:v>43677</c:v>
                </c:pt>
                <c:pt idx="185">
                  <c:v>43678</c:v>
                </c:pt>
                <c:pt idx="186">
                  <c:v>43679</c:v>
                </c:pt>
                <c:pt idx="187">
                  <c:v>43682</c:v>
                </c:pt>
                <c:pt idx="188">
                  <c:v>43683</c:v>
                </c:pt>
                <c:pt idx="189">
                  <c:v>43684</c:v>
                </c:pt>
                <c:pt idx="190">
                  <c:v>43685</c:v>
                </c:pt>
                <c:pt idx="191">
                  <c:v>43686</c:v>
                </c:pt>
                <c:pt idx="192">
                  <c:v>43689</c:v>
                </c:pt>
                <c:pt idx="193">
                  <c:v>43690</c:v>
                </c:pt>
                <c:pt idx="194">
                  <c:v>43691</c:v>
                </c:pt>
                <c:pt idx="195">
                  <c:v>43692</c:v>
                </c:pt>
                <c:pt idx="196">
                  <c:v>43693</c:v>
                </c:pt>
                <c:pt idx="197">
                  <c:v>43696</c:v>
                </c:pt>
                <c:pt idx="198">
                  <c:v>43697</c:v>
                </c:pt>
                <c:pt idx="199">
                  <c:v>43698</c:v>
                </c:pt>
                <c:pt idx="200">
                  <c:v>43699</c:v>
                </c:pt>
                <c:pt idx="201">
                  <c:v>43700</c:v>
                </c:pt>
                <c:pt idx="202">
                  <c:v>43703</c:v>
                </c:pt>
                <c:pt idx="203">
                  <c:v>43704</c:v>
                </c:pt>
                <c:pt idx="204">
                  <c:v>43705</c:v>
                </c:pt>
                <c:pt idx="205">
                  <c:v>43706</c:v>
                </c:pt>
                <c:pt idx="206">
                  <c:v>43707</c:v>
                </c:pt>
                <c:pt idx="207">
                  <c:v>43710</c:v>
                </c:pt>
                <c:pt idx="208">
                  <c:v>43711</c:v>
                </c:pt>
                <c:pt idx="209">
                  <c:v>43712</c:v>
                </c:pt>
                <c:pt idx="210">
                  <c:v>43713</c:v>
                </c:pt>
                <c:pt idx="211">
                  <c:v>43714</c:v>
                </c:pt>
                <c:pt idx="212">
                  <c:v>43717</c:v>
                </c:pt>
                <c:pt idx="213">
                  <c:v>43718</c:v>
                </c:pt>
                <c:pt idx="214">
                  <c:v>43719</c:v>
                </c:pt>
                <c:pt idx="215">
                  <c:v>43720</c:v>
                </c:pt>
                <c:pt idx="216">
                  <c:v>43721</c:v>
                </c:pt>
                <c:pt idx="217">
                  <c:v>43724</c:v>
                </c:pt>
                <c:pt idx="218">
                  <c:v>43725</c:v>
                </c:pt>
                <c:pt idx="219">
                  <c:v>43726</c:v>
                </c:pt>
                <c:pt idx="220">
                  <c:v>43727</c:v>
                </c:pt>
                <c:pt idx="221">
                  <c:v>43728</c:v>
                </c:pt>
                <c:pt idx="222">
                  <c:v>43731</c:v>
                </c:pt>
                <c:pt idx="223">
                  <c:v>43732</c:v>
                </c:pt>
                <c:pt idx="224">
                  <c:v>43733</c:v>
                </c:pt>
                <c:pt idx="225">
                  <c:v>43734</c:v>
                </c:pt>
                <c:pt idx="226">
                  <c:v>43735</c:v>
                </c:pt>
                <c:pt idx="227">
                  <c:v>43738</c:v>
                </c:pt>
                <c:pt idx="228">
                  <c:v>43739</c:v>
                </c:pt>
                <c:pt idx="229">
                  <c:v>43740</c:v>
                </c:pt>
                <c:pt idx="230">
                  <c:v>43741</c:v>
                </c:pt>
                <c:pt idx="231">
                  <c:v>43742</c:v>
                </c:pt>
                <c:pt idx="232">
                  <c:v>43745</c:v>
                </c:pt>
                <c:pt idx="233">
                  <c:v>43746</c:v>
                </c:pt>
                <c:pt idx="234">
                  <c:v>43747</c:v>
                </c:pt>
                <c:pt idx="235">
                  <c:v>43748</c:v>
                </c:pt>
                <c:pt idx="236">
                  <c:v>43749</c:v>
                </c:pt>
                <c:pt idx="237">
                  <c:v>43752</c:v>
                </c:pt>
                <c:pt idx="238">
                  <c:v>43753</c:v>
                </c:pt>
                <c:pt idx="239">
                  <c:v>43754</c:v>
                </c:pt>
                <c:pt idx="240">
                  <c:v>43755</c:v>
                </c:pt>
                <c:pt idx="241">
                  <c:v>43756</c:v>
                </c:pt>
                <c:pt idx="242">
                  <c:v>43759</c:v>
                </c:pt>
                <c:pt idx="243">
                  <c:v>43760</c:v>
                </c:pt>
                <c:pt idx="244">
                  <c:v>43761</c:v>
                </c:pt>
                <c:pt idx="245">
                  <c:v>43762</c:v>
                </c:pt>
                <c:pt idx="246">
                  <c:v>43763</c:v>
                </c:pt>
                <c:pt idx="247">
                  <c:v>43766</c:v>
                </c:pt>
                <c:pt idx="248">
                  <c:v>43767</c:v>
                </c:pt>
                <c:pt idx="249">
                  <c:v>43768</c:v>
                </c:pt>
                <c:pt idx="250">
                  <c:v>43769</c:v>
                </c:pt>
                <c:pt idx="251">
                  <c:v>43770</c:v>
                </c:pt>
                <c:pt idx="252">
                  <c:v>43773</c:v>
                </c:pt>
                <c:pt idx="253">
                  <c:v>43774</c:v>
                </c:pt>
                <c:pt idx="254">
                  <c:v>43775</c:v>
                </c:pt>
                <c:pt idx="255">
                  <c:v>43776</c:v>
                </c:pt>
                <c:pt idx="256">
                  <c:v>43777</c:v>
                </c:pt>
                <c:pt idx="257">
                  <c:v>43780</c:v>
                </c:pt>
                <c:pt idx="258">
                  <c:v>43781</c:v>
                </c:pt>
                <c:pt idx="259">
                  <c:v>43782</c:v>
                </c:pt>
                <c:pt idx="260">
                  <c:v>43783</c:v>
                </c:pt>
                <c:pt idx="261">
                  <c:v>43784</c:v>
                </c:pt>
                <c:pt idx="262">
                  <c:v>43787</c:v>
                </c:pt>
                <c:pt idx="263">
                  <c:v>43788</c:v>
                </c:pt>
                <c:pt idx="264">
                  <c:v>43789</c:v>
                </c:pt>
                <c:pt idx="265">
                  <c:v>43790</c:v>
                </c:pt>
                <c:pt idx="266">
                  <c:v>43791</c:v>
                </c:pt>
                <c:pt idx="267">
                  <c:v>43794</c:v>
                </c:pt>
                <c:pt idx="268">
                  <c:v>43795</c:v>
                </c:pt>
                <c:pt idx="269">
                  <c:v>43796</c:v>
                </c:pt>
                <c:pt idx="270">
                  <c:v>43797</c:v>
                </c:pt>
                <c:pt idx="271">
                  <c:v>43798</c:v>
                </c:pt>
                <c:pt idx="272">
                  <c:v>43801</c:v>
                </c:pt>
                <c:pt idx="273">
                  <c:v>43802</c:v>
                </c:pt>
                <c:pt idx="274">
                  <c:v>43803</c:v>
                </c:pt>
                <c:pt idx="275">
                  <c:v>43804</c:v>
                </c:pt>
                <c:pt idx="276">
                  <c:v>43805</c:v>
                </c:pt>
                <c:pt idx="277">
                  <c:v>43808</c:v>
                </c:pt>
                <c:pt idx="278">
                  <c:v>43809</c:v>
                </c:pt>
                <c:pt idx="279">
                  <c:v>43810</c:v>
                </c:pt>
                <c:pt idx="280">
                  <c:v>43811</c:v>
                </c:pt>
                <c:pt idx="281">
                  <c:v>43812</c:v>
                </c:pt>
                <c:pt idx="282">
                  <c:v>43815</c:v>
                </c:pt>
                <c:pt idx="283">
                  <c:v>43816</c:v>
                </c:pt>
                <c:pt idx="284">
                  <c:v>43817</c:v>
                </c:pt>
                <c:pt idx="285">
                  <c:v>43818</c:v>
                </c:pt>
                <c:pt idx="286">
                  <c:v>43819</c:v>
                </c:pt>
                <c:pt idx="287">
                  <c:v>43822</c:v>
                </c:pt>
                <c:pt idx="288">
                  <c:v>43823</c:v>
                </c:pt>
                <c:pt idx="289">
                  <c:v>43824</c:v>
                </c:pt>
                <c:pt idx="290">
                  <c:v>43825</c:v>
                </c:pt>
                <c:pt idx="291">
                  <c:v>43826</c:v>
                </c:pt>
                <c:pt idx="292">
                  <c:v>43829</c:v>
                </c:pt>
                <c:pt idx="293">
                  <c:v>43830</c:v>
                </c:pt>
                <c:pt idx="294">
                  <c:v>43832</c:v>
                </c:pt>
                <c:pt idx="295">
                  <c:v>43833</c:v>
                </c:pt>
                <c:pt idx="296">
                  <c:v>43836</c:v>
                </c:pt>
                <c:pt idx="297">
                  <c:v>43837</c:v>
                </c:pt>
                <c:pt idx="298">
                  <c:v>43838</c:v>
                </c:pt>
                <c:pt idx="299">
                  <c:v>43839</c:v>
                </c:pt>
                <c:pt idx="300">
                  <c:v>43840</c:v>
                </c:pt>
                <c:pt idx="301">
                  <c:v>43843</c:v>
                </c:pt>
                <c:pt idx="302">
                  <c:v>43844</c:v>
                </c:pt>
                <c:pt idx="303">
                  <c:v>43845</c:v>
                </c:pt>
                <c:pt idx="304">
                  <c:v>43846</c:v>
                </c:pt>
                <c:pt idx="305">
                  <c:v>43847</c:v>
                </c:pt>
                <c:pt idx="306">
                  <c:v>43851</c:v>
                </c:pt>
                <c:pt idx="307">
                  <c:v>43852</c:v>
                </c:pt>
                <c:pt idx="308">
                  <c:v>43853</c:v>
                </c:pt>
                <c:pt idx="309">
                  <c:v>43854</c:v>
                </c:pt>
                <c:pt idx="310">
                  <c:v>43857</c:v>
                </c:pt>
                <c:pt idx="311">
                  <c:v>43858</c:v>
                </c:pt>
                <c:pt idx="312">
                  <c:v>43859</c:v>
                </c:pt>
                <c:pt idx="313">
                  <c:v>43860</c:v>
                </c:pt>
                <c:pt idx="314">
                  <c:v>43861</c:v>
                </c:pt>
                <c:pt idx="315">
                  <c:v>43864</c:v>
                </c:pt>
                <c:pt idx="316">
                  <c:v>43865</c:v>
                </c:pt>
                <c:pt idx="317">
                  <c:v>43866</c:v>
                </c:pt>
                <c:pt idx="318">
                  <c:v>43867</c:v>
                </c:pt>
                <c:pt idx="319">
                  <c:v>43868</c:v>
                </c:pt>
                <c:pt idx="320">
                  <c:v>43871</c:v>
                </c:pt>
                <c:pt idx="321">
                  <c:v>43872</c:v>
                </c:pt>
                <c:pt idx="322">
                  <c:v>43873</c:v>
                </c:pt>
                <c:pt idx="323">
                  <c:v>43874</c:v>
                </c:pt>
                <c:pt idx="324">
                  <c:v>43875</c:v>
                </c:pt>
                <c:pt idx="325">
                  <c:v>43879</c:v>
                </c:pt>
                <c:pt idx="326">
                  <c:v>43880</c:v>
                </c:pt>
                <c:pt idx="327">
                  <c:v>43881</c:v>
                </c:pt>
                <c:pt idx="328">
                  <c:v>43882</c:v>
                </c:pt>
                <c:pt idx="329">
                  <c:v>43885</c:v>
                </c:pt>
                <c:pt idx="330">
                  <c:v>43886</c:v>
                </c:pt>
                <c:pt idx="331">
                  <c:v>43887</c:v>
                </c:pt>
                <c:pt idx="332">
                  <c:v>43888</c:v>
                </c:pt>
                <c:pt idx="333">
                  <c:v>43889</c:v>
                </c:pt>
                <c:pt idx="334">
                  <c:v>43892</c:v>
                </c:pt>
                <c:pt idx="335">
                  <c:v>43893</c:v>
                </c:pt>
                <c:pt idx="336">
                  <c:v>43894</c:v>
                </c:pt>
                <c:pt idx="337">
                  <c:v>43895</c:v>
                </c:pt>
                <c:pt idx="338">
                  <c:v>43896</c:v>
                </c:pt>
                <c:pt idx="339">
                  <c:v>43899</c:v>
                </c:pt>
                <c:pt idx="340">
                  <c:v>43900</c:v>
                </c:pt>
                <c:pt idx="341">
                  <c:v>43901</c:v>
                </c:pt>
                <c:pt idx="342">
                  <c:v>43902</c:v>
                </c:pt>
                <c:pt idx="343">
                  <c:v>43903</c:v>
                </c:pt>
                <c:pt idx="344">
                  <c:v>43906</c:v>
                </c:pt>
                <c:pt idx="345">
                  <c:v>43907</c:v>
                </c:pt>
                <c:pt idx="346">
                  <c:v>43908</c:v>
                </c:pt>
                <c:pt idx="347">
                  <c:v>43909</c:v>
                </c:pt>
                <c:pt idx="348">
                  <c:v>43910</c:v>
                </c:pt>
                <c:pt idx="349">
                  <c:v>43913</c:v>
                </c:pt>
                <c:pt idx="350">
                  <c:v>43914</c:v>
                </c:pt>
                <c:pt idx="351">
                  <c:v>43915</c:v>
                </c:pt>
                <c:pt idx="352">
                  <c:v>43916</c:v>
                </c:pt>
                <c:pt idx="353">
                  <c:v>43917</c:v>
                </c:pt>
                <c:pt idx="354">
                  <c:v>43920</c:v>
                </c:pt>
                <c:pt idx="355">
                  <c:v>43921</c:v>
                </c:pt>
                <c:pt idx="356">
                  <c:v>43922</c:v>
                </c:pt>
                <c:pt idx="357">
                  <c:v>43923</c:v>
                </c:pt>
                <c:pt idx="358">
                  <c:v>43924</c:v>
                </c:pt>
                <c:pt idx="359">
                  <c:v>43927</c:v>
                </c:pt>
                <c:pt idx="360">
                  <c:v>43928</c:v>
                </c:pt>
                <c:pt idx="361">
                  <c:v>43929</c:v>
                </c:pt>
                <c:pt idx="362">
                  <c:v>43930</c:v>
                </c:pt>
                <c:pt idx="363">
                  <c:v>43934</c:v>
                </c:pt>
                <c:pt idx="364">
                  <c:v>43935</c:v>
                </c:pt>
                <c:pt idx="365">
                  <c:v>43936</c:v>
                </c:pt>
                <c:pt idx="366">
                  <c:v>43937</c:v>
                </c:pt>
                <c:pt idx="367">
                  <c:v>43938</c:v>
                </c:pt>
                <c:pt idx="368">
                  <c:v>43941</c:v>
                </c:pt>
                <c:pt idx="369">
                  <c:v>43942</c:v>
                </c:pt>
                <c:pt idx="370">
                  <c:v>43943</c:v>
                </c:pt>
                <c:pt idx="371">
                  <c:v>43944</c:v>
                </c:pt>
                <c:pt idx="372">
                  <c:v>43945</c:v>
                </c:pt>
                <c:pt idx="373">
                  <c:v>43948</c:v>
                </c:pt>
                <c:pt idx="374">
                  <c:v>43949</c:v>
                </c:pt>
                <c:pt idx="375">
                  <c:v>43950</c:v>
                </c:pt>
                <c:pt idx="376">
                  <c:v>43951</c:v>
                </c:pt>
                <c:pt idx="377">
                  <c:v>43952</c:v>
                </c:pt>
                <c:pt idx="378">
                  <c:v>43955</c:v>
                </c:pt>
                <c:pt idx="379">
                  <c:v>43956</c:v>
                </c:pt>
                <c:pt idx="380">
                  <c:v>43957</c:v>
                </c:pt>
                <c:pt idx="381">
                  <c:v>43958</c:v>
                </c:pt>
                <c:pt idx="382">
                  <c:v>43959</c:v>
                </c:pt>
                <c:pt idx="383">
                  <c:v>43962</c:v>
                </c:pt>
                <c:pt idx="384">
                  <c:v>43963</c:v>
                </c:pt>
                <c:pt idx="385">
                  <c:v>43964</c:v>
                </c:pt>
                <c:pt idx="386">
                  <c:v>43965</c:v>
                </c:pt>
                <c:pt idx="387">
                  <c:v>43966</c:v>
                </c:pt>
                <c:pt idx="388">
                  <c:v>43969</c:v>
                </c:pt>
                <c:pt idx="389">
                  <c:v>43970</c:v>
                </c:pt>
                <c:pt idx="390">
                  <c:v>43971</c:v>
                </c:pt>
                <c:pt idx="391">
                  <c:v>43972</c:v>
                </c:pt>
                <c:pt idx="392">
                  <c:v>43973</c:v>
                </c:pt>
                <c:pt idx="393">
                  <c:v>43977</c:v>
                </c:pt>
                <c:pt idx="394">
                  <c:v>43978</c:v>
                </c:pt>
                <c:pt idx="395">
                  <c:v>43979</c:v>
                </c:pt>
                <c:pt idx="396">
                  <c:v>43980</c:v>
                </c:pt>
                <c:pt idx="397">
                  <c:v>43983</c:v>
                </c:pt>
                <c:pt idx="398">
                  <c:v>43984</c:v>
                </c:pt>
                <c:pt idx="399">
                  <c:v>43985</c:v>
                </c:pt>
                <c:pt idx="400">
                  <c:v>43986</c:v>
                </c:pt>
                <c:pt idx="401">
                  <c:v>43987</c:v>
                </c:pt>
                <c:pt idx="402">
                  <c:v>43990</c:v>
                </c:pt>
                <c:pt idx="403">
                  <c:v>43991</c:v>
                </c:pt>
                <c:pt idx="404">
                  <c:v>43992</c:v>
                </c:pt>
                <c:pt idx="405">
                  <c:v>43993</c:v>
                </c:pt>
                <c:pt idx="406">
                  <c:v>43994</c:v>
                </c:pt>
                <c:pt idx="407">
                  <c:v>43997</c:v>
                </c:pt>
                <c:pt idx="408">
                  <c:v>43998</c:v>
                </c:pt>
                <c:pt idx="409">
                  <c:v>43999</c:v>
                </c:pt>
                <c:pt idx="410">
                  <c:v>44000</c:v>
                </c:pt>
                <c:pt idx="411">
                  <c:v>44001</c:v>
                </c:pt>
                <c:pt idx="412">
                  <c:v>44004</c:v>
                </c:pt>
                <c:pt idx="413">
                  <c:v>44005</c:v>
                </c:pt>
                <c:pt idx="414">
                  <c:v>44006</c:v>
                </c:pt>
                <c:pt idx="415">
                  <c:v>44007</c:v>
                </c:pt>
                <c:pt idx="416">
                  <c:v>44008</c:v>
                </c:pt>
                <c:pt idx="417">
                  <c:v>44011</c:v>
                </c:pt>
                <c:pt idx="418">
                  <c:v>44012</c:v>
                </c:pt>
                <c:pt idx="419">
                  <c:v>44013</c:v>
                </c:pt>
                <c:pt idx="420">
                  <c:v>44014</c:v>
                </c:pt>
                <c:pt idx="421">
                  <c:v>44018</c:v>
                </c:pt>
                <c:pt idx="422">
                  <c:v>44019</c:v>
                </c:pt>
                <c:pt idx="423">
                  <c:v>44020</c:v>
                </c:pt>
                <c:pt idx="424">
                  <c:v>44021</c:v>
                </c:pt>
                <c:pt idx="425">
                  <c:v>44022</c:v>
                </c:pt>
                <c:pt idx="426">
                  <c:v>44025</c:v>
                </c:pt>
                <c:pt idx="427">
                  <c:v>44026</c:v>
                </c:pt>
                <c:pt idx="428">
                  <c:v>44027</c:v>
                </c:pt>
                <c:pt idx="429">
                  <c:v>44028</c:v>
                </c:pt>
                <c:pt idx="430">
                  <c:v>44029</c:v>
                </c:pt>
                <c:pt idx="431">
                  <c:v>44032</c:v>
                </c:pt>
                <c:pt idx="432">
                  <c:v>44033</c:v>
                </c:pt>
                <c:pt idx="433">
                  <c:v>44034</c:v>
                </c:pt>
                <c:pt idx="434">
                  <c:v>44035</c:v>
                </c:pt>
                <c:pt idx="435">
                  <c:v>44036</c:v>
                </c:pt>
                <c:pt idx="436">
                  <c:v>44039</c:v>
                </c:pt>
                <c:pt idx="437">
                  <c:v>44040</c:v>
                </c:pt>
                <c:pt idx="438">
                  <c:v>44041</c:v>
                </c:pt>
                <c:pt idx="439">
                  <c:v>44042</c:v>
                </c:pt>
                <c:pt idx="440">
                  <c:v>44043</c:v>
                </c:pt>
                <c:pt idx="441">
                  <c:v>44046</c:v>
                </c:pt>
                <c:pt idx="442">
                  <c:v>44047</c:v>
                </c:pt>
                <c:pt idx="443">
                  <c:v>44048</c:v>
                </c:pt>
                <c:pt idx="444">
                  <c:v>44049</c:v>
                </c:pt>
                <c:pt idx="445">
                  <c:v>44050</c:v>
                </c:pt>
                <c:pt idx="446">
                  <c:v>44053</c:v>
                </c:pt>
                <c:pt idx="447">
                  <c:v>44054</c:v>
                </c:pt>
                <c:pt idx="448">
                  <c:v>44055</c:v>
                </c:pt>
                <c:pt idx="449">
                  <c:v>44056</c:v>
                </c:pt>
                <c:pt idx="450">
                  <c:v>44057</c:v>
                </c:pt>
                <c:pt idx="451">
                  <c:v>44060</c:v>
                </c:pt>
                <c:pt idx="452">
                  <c:v>44061</c:v>
                </c:pt>
                <c:pt idx="453">
                  <c:v>44062</c:v>
                </c:pt>
                <c:pt idx="454">
                  <c:v>44063</c:v>
                </c:pt>
                <c:pt idx="455">
                  <c:v>44064</c:v>
                </c:pt>
                <c:pt idx="456">
                  <c:v>44067</c:v>
                </c:pt>
                <c:pt idx="457">
                  <c:v>44068</c:v>
                </c:pt>
                <c:pt idx="458">
                  <c:v>44069</c:v>
                </c:pt>
                <c:pt idx="459">
                  <c:v>44070</c:v>
                </c:pt>
                <c:pt idx="460">
                  <c:v>44071</c:v>
                </c:pt>
                <c:pt idx="461">
                  <c:v>44074</c:v>
                </c:pt>
                <c:pt idx="462">
                  <c:v>44075</c:v>
                </c:pt>
                <c:pt idx="463">
                  <c:v>44076</c:v>
                </c:pt>
                <c:pt idx="464">
                  <c:v>44077</c:v>
                </c:pt>
                <c:pt idx="465">
                  <c:v>44078</c:v>
                </c:pt>
                <c:pt idx="466">
                  <c:v>44082</c:v>
                </c:pt>
                <c:pt idx="467">
                  <c:v>44083</c:v>
                </c:pt>
                <c:pt idx="468">
                  <c:v>44084</c:v>
                </c:pt>
                <c:pt idx="469">
                  <c:v>44085</c:v>
                </c:pt>
                <c:pt idx="470">
                  <c:v>44088</c:v>
                </c:pt>
                <c:pt idx="471">
                  <c:v>44089</c:v>
                </c:pt>
                <c:pt idx="472">
                  <c:v>44090</c:v>
                </c:pt>
                <c:pt idx="473">
                  <c:v>44091</c:v>
                </c:pt>
                <c:pt idx="474">
                  <c:v>44092</c:v>
                </c:pt>
                <c:pt idx="475">
                  <c:v>44095</c:v>
                </c:pt>
                <c:pt idx="476">
                  <c:v>44096</c:v>
                </c:pt>
                <c:pt idx="477">
                  <c:v>44097</c:v>
                </c:pt>
                <c:pt idx="478">
                  <c:v>44098</c:v>
                </c:pt>
                <c:pt idx="479">
                  <c:v>44099</c:v>
                </c:pt>
                <c:pt idx="480">
                  <c:v>44102</c:v>
                </c:pt>
                <c:pt idx="481">
                  <c:v>44103</c:v>
                </c:pt>
                <c:pt idx="482">
                  <c:v>44104</c:v>
                </c:pt>
                <c:pt idx="483">
                  <c:v>44105</c:v>
                </c:pt>
                <c:pt idx="484">
                  <c:v>44106</c:v>
                </c:pt>
                <c:pt idx="485">
                  <c:v>44109</c:v>
                </c:pt>
                <c:pt idx="486">
                  <c:v>44110</c:v>
                </c:pt>
                <c:pt idx="487">
                  <c:v>44111</c:v>
                </c:pt>
                <c:pt idx="488">
                  <c:v>44112</c:v>
                </c:pt>
                <c:pt idx="489">
                  <c:v>44113</c:v>
                </c:pt>
                <c:pt idx="490">
                  <c:v>44116</c:v>
                </c:pt>
                <c:pt idx="491">
                  <c:v>44117</c:v>
                </c:pt>
                <c:pt idx="492">
                  <c:v>44118</c:v>
                </c:pt>
                <c:pt idx="493">
                  <c:v>44119</c:v>
                </c:pt>
                <c:pt idx="494">
                  <c:v>44120</c:v>
                </c:pt>
                <c:pt idx="495">
                  <c:v>44123</c:v>
                </c:pt>
                <c:pt idx="496">
                  <c:v>44124</c:v>
                </c:pt>
                <c:pt idx="497">
                  <c:v>44125</c:v>
                </c:pt>
                <c:pt idx="498">
                  <c:v>44126</c:v>
                </c:pt>
                <c:pt idx="499">
                  <c:v>44127</c:v>
                </c:pt>
                <c:pt idx="500">
                  <c:v>44130</c:v>
                </c:pt>
                <c:pt idx="501">
                  <c:v>44131</c:v>
                </c:pt>
                <c:pt idx="502">
                  <c:v>44132</c:v>
                </c:pt>
                <c:pt idx="503">
                  <c:v>44133</c:v>
                </c:pt>
                <c:pt idx="504">
                  <c:v>44134</c:v>
                </c:pt>
                <c:pt idx="505">
                  <c:v>44137</c:v>
                </c:pt>
                <c:pt idx="506">
                  <c:v>44138</c:v>
                </c:pt>
                <c:pt idx="507">
                  <c:v>44139</c:v>
                </c:pt>
                <c:pt idx="508">
                  <c:v>44140</c:v>
                </c:pt>
                <c:pt idx="509">
                  <c:v>44141</c:v>
                </c:pt>
                <c:pt idx="510">
                  <c:v>44144</c:v>
                </c:pt>
                <c:pt idx="511">
                  <c:v>44145</c:v>
                </c:pt>
                <c:pt idx="512">
                  <c:v>44146</c:v>
                </c:pt>
                <c:pt idx="513">
                  <c:v>44692</c:v>
                </c:pt>
              </c:numCache>
            </c:numRef>
          </c:cat>
          <c:val>
            <c:numRef>
              <c:f>'Pane 1'!$E$37:$E$550</c:f>
              <c:numCache>
                <c:formatCode>General</c:formatCode>
                <c:ptCount val="514"/>
                <c:pt idx="512" formatCode="m/yy">
                  <c:v>44146</c:v>
                </c:pt>
                <c:pt idx="513" formatCode="m/yy">
                  <c:v>44692</c:v>
                </c:pt>
              </c:numCache>
            </c:numRef>
          </c:val>
          <c:smooth val="0"/>
          <c:extLst>
            <c:ext xmlns:c16="http://schemas.microsoft.com/office/drawing/2014/chart" uri="{C3380CC4-5D6E-409C-BE32-E72D297353CC}">
              <c16:uniqueId val="{0000000E-0760-4425-BAB9-C5B71DE3358E}"/>
            </c:ext>
          </c:extLst>
        </c:ser>
        <c:dLbls>
          <c:showLegendKey val="0"/>
          <c:showVal val="0"/>
          <c:showCatName val="0"/>
          <c:showSerName val="0"/>
          <c:showPercent val="0"/>
          <c:showBubbleSize val="0"/>
        </c:dLbls>
        <c:smooth val="0"/>
        <c:axId val="728888224"/>
        <c:axId val="728888880"/>
      </c:lineChart>
      <c:dateAx>
        <c:axId val="728888224"/>
        <c:scaling>
          <c:orientation val="minMax"/>
          <c:max val="44815"/>
        </c:scaling>
        <c:delete val="0"/>
        <c:axPos val="b"/>
        <c:numFmt formatCode="[$-409]mmm\-yy;@" sourceLinked="0"/>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Baskerville Old Face" panose="02020602080505020303" pitchFamily="18" charset="0"/>
                <a:ea typeface="+mn-ea"/>
                <a:cs typeface="+mn-cs"/>
              </a:defRPr>
            </a:pPr>
            <a:endParaRPr lang="en-US"/>
          </a:p>
        </c:txPr>
        <c:crossAx val="728888880"/>
        <c:crosses val="autoZero"/>
        <c:auto val="1"/>
        <c:lblOffset val="100"/>
        <c:baseTimeUnit val="days"/>
        <c:majorUnit val="6"/>
        <c:majorTimeUnit val="months"/>
      </c:dateAx>
      <c:valAx>
        <c:axId val="728888880"/>
        <c:scaling>
          <c:orientation val="minMax"/>
          <c:max val="260"/>
          <c:min val="120"/>
        </c:scaling>
        <c:delete val="0"/>
        <c:axPos val="l"/>
        <c:numFmt formatCode="&quot;$&quot;#,##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Baskerville Old Face" panose="02020602080505020303" pitchFamily="18" charset="0"/>
                <a:ea typeface="+mn-ea"/>
                <a:cs typeface="+mn-cs"/>
              </a:defRPr>
            </a:pPr>
            <a:endParaRPr lang="en-US"/>
          </a:p>
        </c:txPr>
        <c:crossAx val="728888224"/>
        <c:crosses val="autoZero"/>
        <c:crossBetween val="between"/>
        <c:majorUnit val="20"/>
        <c:minorUnit val="4"/>
      </c:valAx>
    </c:plotArea>
    <c:plotVisOnly val="1"/>
    <c:dispBlanksAs val="gap"/>
    <c:showDLblsOverMax val="0"/>
    <c:extLst/>
  </c:chart>
  <c:txPr>
    <a:bodyPr/>
    <a:lstStyle/>
    <a:p>
      <a:pPr>
        <a:defRPr/>
      </a:pPr>
      <a:endParaRPr lang="en-US"/>
    </a:p>
  </c:txPr>
  <c:externalData r:id="rId2">
    <c:autoUpdate val="0"/>
  </c:externalData>
  <c:userShapes r:id="rId3"/>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doughnutChart>
        <c:varyColors val="1"/>
        <c:dLbls>
          <c:showLegendKey val="0"/>
          <c:showVal val="0"/>
          <c:showCatName val="0"/>
          <c:showSerName val="0"/>
          <c:showPercent val="1"/>
          <c:showBubbleSize val="0"/>
          <c:showLeaderLines val="0"/>
        </c:dLbls>
        <c:firstSliceAng val="0"/>
        <c:holeSize val="50"/>
      </c:doughnutChart>
      <c:spPr>
        <a:noFill/>
        <a:ln>
          <a:noFill/>
        </a:ln>
        <a:effectLst/>
      </c:spPr>
    </c:plotArea>
    <c:legend>
      <c:legendPos val="r"/>
      <c:overlay val="0"/>
      <c:spPr>
        <a:solidFill>
          <a:schemeClr val="lt1">
            <a:alpha val="50000"/>
          </a:schemeClr>
        </a:solidFill>
        <a:ln>
          <a:noFill/>
        </a:ln>
        <a:effectLst/>
      </c:spPr>
      <c:txPr>
        <a:bodyPr rot="0" spcFirstLastPara="1" vertOverflow="ellipsis" vert="horz" wrap="square" anchor="ctr" anchorCtr="1"/>
        <a:lstStyle/>
        <a:p>
          <a:pPr>
            <a:defRPr sz="900" b="1" i="0" u="none" strike="noStrike" kern="1200" baseline="0">
              <a:solidFill>
                <a:schemeClr val="dk1">
                  <a:lumMod val="65000"/>
                  <a:lumOff val="35000"/>
                </a:schemeClr>
              </a:solidFill>
              <a:latin typeface="Bookman Old Style" charset="0"/>
              <a:ea typeface="Bookman Old Style" charset="0"/>
              <a:cs typeface="Bookman Old Style" charset="0"/>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Sheet3!$B$1</c:f>
              <c:strCache>
                <c:ptCount val="1"/>
                <c:pt idx="0">
                  <c:v>Customer Relations</c:v>
                </c:pt>
              </c:strCache>
            </c:strRef>
          </c:tx>
          <c:dPt>
            <c:idx val="0"/>
            <c:bubble3D val="0"/>
            <c:spPr>
              <a:solidFill>
                <a:srgbClr val="FF0000"/>
              </a:solidFill>
              <a:ln w="19050">
                <a:solidFill>
                  <a:schemeClr val="lt1"/>
                </a:solidFill>
              </a:ln>
              <a:effectLst/>
            </c:spPr>
            <c:extLst>
              <c:ext xmlns:c16="http://schemas.microsoft.com/office/drawing/2014/chart" uri="{C3380CC4-5D6E-409C-BE32-E72D297353CC}">
                <c16:uniqueId val="{00000001-98DD-476C-BAFA-7A0B02F6B055}"/>
              </c:ext>
            </c:extLst>
          </c:dPt>
          <c:dPt>
            <c:idx val="1"/>
            <c:bubble3D val="0"/>
            <c:spPr>
              <a:solidFill>
                <a:srgbClr val="C00000"/>
              </a:solidFill>
              <a:ln w="19050">
                <a:solidFill>
                  <a:schemeClr val="lt1"/>
                </a:solidFill>
              </a:ln>
              <a:effectLst/>
            </c:spPr>
            <c:extLst>
              <c:ext xmlns:c16="http://schemas.microsoft.com/office/drawing/2014/chart" uri="{C3380CC4-5D6E-409C-BE32-E72D297353CC}">
                <c16:uniqueId val="{00000003-98DD-476C-BAFA-7A0B02F6B055}"/>
              </c:ext>
            </c:extLst>
          </c:dPt>
          <c:dPt>
            <c:idx val="2"/>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5-98DD-476C-BAFA-7A0B02F6B055}"/>
              </c:ext>
            </c:extLst>
          </c:dPt>
          <c:dLbls>
            <c:dLbl>
              <c:idx val="0"/>
              <c:layout>
                <c:manualLayout>
                  <c:x val="-0.21769278396514685"/>
                  <c:y val="-9.4081696832654937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8DD-476C-BAFA-7A0B02F6B055}"/>
                </c:ext>
              </c:extLst>
            </c:dLbl>
            <c:dLbl>
              <c:idx val="1"/>
              <c:layout>
                <c:manualLayout>
                  <c:x val="0.17213653488949213"/>
                  <c:y val="-0.13973634417228334"/>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8DD-476C-BAFA-7A0B02F6B055}"/>
                </c:ext>
              </c:extLst>
            </c:dLbl>
            <c:dLbl>
              <c:idx val="2"/>
              <c:layout>
                <c:manualLayout>
                  <c:x val="0.13077349215779169"/>
                  <c:y val="0.26064074464271098"/>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8DD-476C-BAFA-7A0B02F6B055}"/>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Bookman Old Style" panose="02050604050505020204" pitchFamily="18" charset="0"/>
                    <a:ea typeface="+mn-ea"/>
                    <a:cs typeface="+mn-cs"/>
                  </a:defRPr>
                </a:pPr>
                <a:endParaRPr lang="en-US"/>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Sheet3!$A$2:$A$4</c:f>
              <c:strCache>
                <c:ptCount val="3"/>
                <c:pt idx="0">
                  <c:v>USA</c:v>
                </c:pt>
                <c:pt idx="1">
                  <c:v>Foreign Governments</c:v>
                </c:pt>
                <c:pt idx="2">
                  <c:v>Commerical Companies</c:v>
                </c:pt>
              </c:strCache>
            </c:strRef>
          </c:cat>
          <c:val>
            <c:numRef>
              <c:f>Sheet3!$B$2:$B$4</c:f>
              <c:numCache>
                <c:formatCode>0%</c:formatCode>
                <c:ptCount val="3"/>
                <c:pt idx="0">
                  <c:v>0.57999999999999996</c:v>
                </c:pt>
                <c:pt idx="1">
                  <c:v>0.22</c:v>
                </c:pt>
                <c:pt idx="2">
                  <c:v>0.2</c:v>
                </c:pt>
              </c:numCache>
            </c:numRef>
          </c:val>
          <c:extLst>
            <c:ext xmlns:c16="http://schemas.microsoft.com/office/drawing/2014/chart" uri="{C3380CC4-5D6E-409C-BE32-E72D297353CC}">
              <c16:uniqueId val="{00000006-98DD-476C-BAFA-7A0B02F6B055}"/>
            </c:ext>
          </c:extLst>
        </c:ser>
        <c:dLbls>
          <c:dLblPos val="inEnd"/>
          <c:showLegendKey val="0"/>
          <c:showVal val="1"/>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Bookman Old Style" panose="02050604050505020204"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'Segment Breakdown'!$B$1</c:f>
              <c:strCache>
                <c:ptCount val="1"/>
                <c:pt idx="0">
                  <c:v>Revenue Breakdown</c:v>
                </c:pt>
              </c:strCache>
            </c:strRef>
          </c:tx>
          <c:dPt>
            <c:idx val="0"/>
            <c:bubble3D val="0"/>
            <c:spPr>
              <a:solidFill>
                <a:srgbClr val="FF0000"/>
              </a:solidFill>
              <a:ln w="19050">
                <a:solidFill>
                  <a:schemeClr val="lt1"/>
                </a:solidFill>
              </a:ln>
              <a:effectLst/>
            </c:spPr>
            <c:extLst>
              <c:ext xmlns:c16="http://schemas.microsoft.com/office/drawing/2014/chart" uri="{C3380CC4-5D6E-409C-BE32-E72D297353CC}">
                <c16:uniqueId val="{00000001-963F-4A8D-A40E-ED57C227F685}"/>
              </c:ext>
            </c:extLst>
          </c:dPt>
          <c:dPt>
            <c:idx val="1"/>
            <c:bubble3D val="0"/>
            <c:spPr>
              <a:solidFill>
                <a:srgbClr val="C00000"/>
              </a:solidFill>
              <a:ln w="19050">
                <a:solidFill>
                  <a:schemeClr val="lt1"/>
                </a:solidFill>
              </a:ln>
              <a:effectLst/>
            </c:spPr>
            <c:extLst>
              <c:ext xmlns:c16="http://schemas.microsoft.com/office/drawing/2014/chart" uri="{C3380CC4-5D6E-409C-BE32-E72D297353CC}">
                <c16:uniqueId val="{00000003-963F-4A8D-A40E-ED57C227F685}"/>
              </c:ext>
            </c:extLst>
          </c:dPt>
          <c:dPt>
            <c:idx val="2"/>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5-963F-4A8D-A40E-ED57C227F685}"/>
              </c:ext>
            </c:extLst>
          </c:dPt>
          <c:dPt>
            <c:idx val="3"/>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7-963F-4A8D-A40E-ED57C227F685}"/>
              </c:ext>
            </c:extLst>
          </c:dPt>
          <c:dLbls>
            <c:dLbl>
              <c:idx val="0"/>
              <c:layout>
                <c:manualLayout>
                  <c:x val="-0.17757256267374558"/>
                  <c:y val="0.22437588176670201"/>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63F-4A8D-A40E-ED57C227F685}"/>
                </c:ext>
              </c:extLst>
            </c:dLbl>
            <c:dLbl>
              <c:idx val="1"/>
              <c:layout>
                <c:manualLayout>
                  <c:x val="-0.12475340347077565"/>
                  <c:y val="-0.28653014513636527"/>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63F-4A8D-A40E-ED57C227F685}"/>
                </c:ext>
              </c:extLst>
            </c:dLbl>
            <c:dLbl>
              <c:idx val="2"/>
              <c:layout>
                <c:manualLayout>
                  <c:x val="0.15216064933534873"/>
                  <c:y val="-0.16972581812903489"/>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63F-4A8D-A40E-ED57C227F685}"/>
                </c:ext>
              </c:extLst>
            </c:dLbl>
            <c:dLbl>
              <c:idx val="3"/>
              <c:layout>
                <c:manualLayout>
                  <c:x val="0.14378551679363097"/>
                  <c:y val="0.28553486618388185"/>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63F-4A8D-A40E-ED57C227F685}"/>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Bookman Old Style" panose="02050604050505020204" pitchFamily="18" charset="0"/>
                    <a:ea typeface="+mn-ea"/>
                    <a:cs typeface="+mn-cs"/>
                  </a:defRPr>
                </a:pPr>
                <a:endParaRPr lang="en-US"/>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'Segment Breakdown'!$A$2:$A$5</c:f>
              <c:strCache>
                <c:ptCount val="4"/>
                <c:pt idx="0">
                  <c:v>Integrated Mission</c:v>
                </c:pt>
                <c:pt idx="1">
                  <c:v>Space &amp; Airborne</c:v>
                </c:pt>
                <c:pt idx="2">
                  <c:v>Communications</c:v>
                </c:pt>
                <c:pt idx="3">
                  <c:v>Aviations</c:v>
                </c:pt>
              </c:strCache>
            </c:strRef>
          </c:cat>
          <c:val>
            <c:numRef>
              <c:f>'Segment Breakdown'!$B$2:$B$5</c:f>
              <c:numCache>
                <c:formatCode>0%</c:formatCode>
                <c:ptCount val="4"/>
                <c:pt idx="0">
                  <c:v>0.3</c:v>
                </c:pt>
                <c:pt idx="1">
                  <c:v>0.26</c:v>
                </c:pt>
                <c:pt idx="2">
                  <c:v>0.23</c:v>
                </c:pt>
                <c:pt idx="3">
                  <c:v>0.21</c:v>
                </c:pt>
              </c:numCache>
            </c:numRef>
          </c:val>
          <c:extLst>
            <c:ext xmlns:c16="http://schemas.microsoft.com/office/drawing/2014/chart" uri="{C3380CC4-5D6E-409C-BE32-E72D297353CC}">
              <c16:uniqueId val="{00000008-15D8-4266-AECB-FBE74D53F99E}"/>
            </c:ext>
          </c:extLst>
        </c:ser>
        <c:dLbls>
          <c:dLblPos val="inEnd"/>
          <c:showLegendKey val="0"/>
          <c:showVal val="1"/>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Bookman Old Style" panose="02050604050505020204"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doughnutChart>
        <c:varyColors val="1"/>
        <c:dLbls>
          <c:showLegendKey val="0"/>
          <c:showVal val="0"/>
          <c:showCatName val="0"/>
          <c:showSerName val="0"/>
          <c:showPercent val="1"/>
          <c:showBubbleSize val="0"/>
          <c:showLeaderLines val="0"/>
        </c:dLbls>
        <c:firstSliceAng val="0"/>
        <c:holeSize val="50"/>
      </c:doughnutChart>
      <c:spPr>
        <a:noFill/>
        <a:ln>
          <a:noFill/>
        </a:ln>
        <a:effectLst/>
      </c:spPr>
    </c:plotArea>
    <c:legend>
      <c:legendPos val="r"/>
      <c:overlay val="0"/>
      <c:spPr>
        <a:solidFill>
          <a:schemeClr val="lt1">
            <a:alpha val="50000"/>
          </a:schemeClr>
        </a:solidFill>
        <a:ln>
          <a:noFill/>
        </a:ln>
        <a:effectLst/>
      </c:spPr>
      <c:txPr>
        <a:bodyPr rot="0" spcFirstLastPara="1" vertOverflow="ellipsis" vert="horz" wrap="square" anchor="ctr" anchorCtr="1"/>
        <a:lstStyle/>
        <a:p>
          <a:pPr>
            <a:defRPr sz="900" b="1" i="0" u="none" strike="noStrike" kern="1200" baseline="0">
              <a:solidFill>
                <a:schemeClr val="dk1">
                  <a:lumMod val="65000"/>
                  <a:lumOff val="35000"/>
                </a:schemeClr>
              </a:solidFill>
              <a:latin typeface="Bookman Old Style" charset="0"/>
              <a:ea typeface="Bookman Old Style" charset="0"/>
              <a:cs typeface="Bookman Old Style" charset="0"/>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LHX!$B$1</c:f>
              <c:strCache>
                <c:ptCount val="1"/>
                <c:pt idx="0">
                  <c:v>Close</c:v>
                </c:pt>
              </c:strCache>
            </c:strRef>
          </c:tx>
          <c:spPr>
            <a:ln w="28575" cap="rnd">
              <a:solidFill>
                <a:schemeClr val="tx1"/>
              </a:solidFill>
              <a:round/>
            </a:ln>
            <a:effectLst/>
          </c:spPr>
          <c:marker>
            <c:symbol val="none"/>
          </c:marker>
          <c:cat>
            <c:numRef>
              <c:f>LHX!$A$2:$A$254</c:f>
              <c:numCache>
                <c:formatCode>m/d/yyyy</c:formatCode>
                <c:ptCount val="253"/>
                <c:pt idx="0">
                  <c:v>43775</c:v>
                </c:pt>
                <c:pt idx="1">
                  <c:v>43776</c:v>
                </c:pt>
                <c:pt idx="2">
                  <c:v>43777</c:v>
                </c:pt>
                <c:pt idx="3">
                  <c:v>43780</c:v>
                </c:pt>
                <c:pt idx="4">
                  <c:v>43781</c:v>
                </c:pt>
                <c:pt idx="5">
                  <c:v>43782</c:v>
                </c:pt>
                <c:pt idx="6">
                  <c:v>43783</c:v>
                </c:pt>
                <c:pt idx="7">
                  <c:v>43784</c:v>
                </c:pt>
                <c:pt idx="8">
                  <c:v>43787</c:v>
                </c:pt>
                <c:pt idx="9">
                  <c:v>43788</c:v>
                </c:pt>
                <c:pt idx="10">
                  <c:v>43789</c:v>
                </c:pt>
                <c:pt idx="11">
                  <c:v>43790</c:v>
                </c:pt>
                <c:pt idx="12">
                  <c:v>43791</c:v>
                </c:pt>
                <c:pt idx="13">
                  <c:v>43794</c:v>
                </c:pt>
                <c:pt idx="14">
                  <c:v>43795</c:v>
                </c:pt>
                <c:pt idx="15">
                  <c:v>43796</c:v>
                </c:pt>
                <c:pt idx="16">
                  <c:v>43798</c:v>
                </c:pt>
                <c:pt idx="17">
                  <c:v>43801</c:v>
                </c:pt>
                <c:pt idx="18">
                  <c:v>43802</c:v>
                </c:pt>
                <c:pt idx="19">
                  <c:v>43803</c:v>
                </c:pt>
                <c:pt idx="20">
                  <c:v>43804</c:v>
                </c:pt>
                <c:pt idx="21">
                  <c:v>43805</c:v>
                </c:pt>
                <c:pt idx="22">
                  <c:v>43808</c:v>
                </c:pt>
                <c:pt idx="23">
                  <c:v>43809</c:v>
                </c:pt>
                <c:pt idx="24">
                  <c:v>43810</c:v>
                </c:pt>
                <c:pt idx="25">
                  <c:v>43811</c:v>
                </c:pt>
                <c:pt idx="26">
                  <c:v>43812</c:v>
                </c:pt>
                <c:pt idx="27">
                  <c:v>43815</c:v>
                </c:pt>
                <c:pt idx="28">
                  <c:v>43816</c:v>
                </c:pt>
                <c:pt idx="29">
                  <c:v>43817</c:v>
                </c:pt>
                <c:pt idx="30">
                  <c:v>43818</c:v>
                </c:pt>
                <c:pt idx="31">
                  <c:v>43819</c:v>
                </c:pt>
                <c:pt idx="32">
                  <c:v>43822</c:v>
                </c:pt>
                <c:pt idx="33">
                  <c:v>43823</c:v>
                </c:pt>
                <c:pt idx="34">
                  <c:v>43825</c:v>
                </c:pt>
                <c:pt idx="35">
                  <c:v>43826</c:v>
                </c:pt>
                <c:pt idx="36">
                  <c:v>43829</c:v>
                </c:pt>
                <c:pt idx="37">
                  <c:v>43830</c:v>
                </c:pt>
                <c:pt idx="38">
                  <c:v>43832</c:v>
                </c:pt>
                <c:pt idx="39">
                  <c:v>43833</c:v>
                </c:pt>
                <c:pt idx="40">
                  <c:v>43836</c:v>
                </c:pt>
                <c:pt idx="41">
                  <c:v>43837</c:v>
                </c:pt>
                <c:pt idx="42">
                  <c:v>43838</c:v>
                </c:pt>
                <c:pt idx="43">
                  <c:v>43839</c:v>
                </c:pt>
                <c:pt idx="44">
                  <c:v>43840</c:v>
                </c:pt>
                <c:pt idx="45">
                  <c:v>43843</c:v>
                </c:pt>
                <c:pt idx="46">
                  <c:v>43844</c:v>
                </c:pt>
                <c:pt idx="47">
                  <c:v>43845</c:v>
                </c:pt>
                <c:pt idx="48">
                  <c:v>43846</c:v>
                </c:pt>
                <c:pt idx="49">
                  <c:v>43847</c:v>
                </c:pt>
                <c:pt idx="50">
                  <c:v>43851</c:v>
                </c:pt>
                <c:pt idx="51">
                  <c:v>43852</c:v>
                </c:pt>
                <c:pt idx="52">
                  <c:v>43853</c:v>
                </c:pt>
                <c:pt idx="53">
                  <c:v>43854</c:v>
                </c:pt>
                <c:pt idx="54">
                  <c:v>43857</c:v>
                </c:pt>
                <c:pt idx="55">
                  <c:v>43858</c:v>
                </c:pt>
                <c:pt idx="56">
                  <c:v>43859</c:v>
                </c:pt>
                <c:pt idx="57">
                  <c:v>43860</c:v>
                </c:pt>
                <c:pt idx="58">
                  <c:v>43861</c:v>
                </c:pt>
                <c:pt idx="59">
                  <c:v>43864</c:v>
                </c:pt>
                <c:pt idx="60">
                  <c:v>43865</c:v>
                </c:pt>
                <c:pt idx="61">
                  <c:v>43866</c:v>
                </c:pt>
                <c:pt idx="62">
                  <c:v>43867</c:v>
                </c:pt>
                <c:pt idx="63">
                  <c:v>43868</c:v>
                </c:pt>
                <c:pt idx="64">
                  <c:v>43871</c:v>
                </c:pt>
                <c:pt idx="65">
                  <c:v>43872</c:v>
                </c:pt>
                <c:pt idx="66">
                  <c:v>43873</c:v>
                </c:pt>
                <c:pt idx="67">
                  <c:v>43874</c:v>
                </c:pt>
                <c:pt idx="68">
                  <c:v>43875</c:v>
                </c:pt>
                <c:pt idx="69">
                  <c:v>43879</c:v>
                </c:pt>
                <c:pt idx="70">
                  <c:v>43880</c:v>
                </c:pt>
                <c:pt idx="71">
                  <c:v>43881</c:v>
                </c:pt>
                <c:pt idx="72">
                  <c:v>43882</c:v>
                </c:pt>
                <c:pt idx="73">
                  <c:v>43885</c:v>
                </c:pt>
                <c:pt idx="74">
                  <c:v>43886</c:v>
                </c:pt>
                <c:pt idx="75">
                  <c:v>43887</c:v>
                </c:pt>
                <c:pt idx="76">
                  <c:v>43888</c:v>
                </c:pt>
                <c:pt idx="77">
                  <c:v>43889</c:v>
                </c:pt>
                <c:pt idx="78">
                  <c:v>43892</c:v>
                </c:pt>
                <c:pt idx="79">
                  <c:v>43893</c:v>
                </c:pt>
                <c:pt idx="80">
                  <c:v>43894</c:v>
                </c:pt>
                <c:pt idx="81">
                  <c:v>43895</c:v>
                </c:pt>
                <c:pt idx="82">
                  <c:v>43896</c:v>
                </c:pt>
                <c:pt idx="83">
                  <c:v>43899</c:v>
                </c:pt>
                <c:pt idx="84">
                  <c:v>43900</c:v>
                </c:pt>
                <c:pt idx="85">
                  <c:v>43901</c:v>
                </c:pt>
                <c:pt idx="86">
                  <c:v>43902</c:v>
                </c:pt>
                <c:pt idx="87">
                  <c:v>43903</c:v>
                </c:pt>
                <c:pt idx="88">
                  <c:v>43906</c:v>
                </c:pt>
                <c:pt idx="89">
                  <c:v>43907</c:v>
                </c:pt>
                <c:pt idx="90">
                  <c:v>43908</c:v>
                </c:pt>
                <c:pt idx="91">
                  <c:v>43909</c:v>
                </c:pt>
                <c:pt idx="92">
                  <c:v>43910</c:v>
                </c:pt>
                <c:pt idx="93">
                  <c:v>43913</c:v>
                </c:pt>
                <c:pt idx="94">
                  <c:v>43914</c:v>
                </c:pt>
                <c:pt idx="95">
                  <c:v>43915</c:v>
                </c:pt>
                <c:pt idx="96">
                  <c:v>43916</c:v>
                </c:pt>
                <c:pt idx="97">
                  <c:v>43917</c:v>
                </c:pt>
                <c:pt idx="98">
                  <c:v>43920</c:v>
                </c:pt>
                <c:pt idx="99">
                  <c:v>43921</c:v>
                </c:pt>
                <c:pt idx="100">
                  <c:v>43922</c:v>
                </c:pt>
                <c:pt idx="101">
                  <c:v>43923</c:v>
                </c:pt>
                <c:pt idx="102">
                  <c:v>43924</c:v>
                </c:pt>
                <c:pt idx="103">
                  <c:v>43927</c:v>
                </c:pt>
                <c:pt idx="104">
                  <c:v>43928</c:v>
                </c:pt>
                <c:pt idx="105">
                  <c:v>43929</c:v>
                </c:pt>
                <c:pt idx="106">
                  <c:v>43930</c:v>
                </c:pt>
                <c:pt idx="107">
                  <c:v>43934</c:v>
                </c:pt>
                <c:pt idx="108">
                  <c:v>43935</c:v>
                </c:pt>
                <c:pt idx="109">
                  <c:v>43936</c:v>
                </c:pt>
                <c:pt idx="110">
                  <c:v>43937</c:v>
                </c:pt>
                <c:pt idx="111">
                  <c:v>43938</c:v>
                </c:pt>
                <c:pt idx="112">
                  <c:v>43941</c:v>
                </c:pt>
                <c:pt idx="113">
                  <c:v>43942</c:v>
                </c:pt>
                <c:pt idx="114">
                  <c:v>43943</c:v>
                </c:pt>
                <c:pt idx="115">
                  <c:v>43944</c:v>
                </c:pt>
                <c:pt idx="116">
                  <c:v>43945</c:v>
                </c:pt>
                <c:pt idx="117">
                  <c:v>43948</c:v>
                </c:pt>
                <c:pt idx="118">
                  <c:v>43949</c:v>
                </c:pt>
                <c:pt idx="119">
                  <c:v>43950</c:v>
                </c:pt>
                <c:pt idx="120">
                  <c:v>43951</c:v>
                </c:pt>
                <c:pt idx="121">
                  <c:v>43952</c:v>
                </c:pt>
                <c:pt idx="122">
                  <c:v>43955</c:v>
                </c:pt>
                <c:pt idx="123">
                  <c:v>43956</c:v>
                </c:pt>
                <c:pt idx="124">
                  <c:v>43957</c:v>
                </c:pt>
                <c:pt idx="125">
                  <c:v>43958</c:v>
                </c:pt>
                <c:pt idx="126">
                  <c:v>43959</c:v>
                </c:pt>
                <c:pt idx="127">
                  <c:v>43962</c:v>
                </c:pt>
                <c:pt idx="128">
                  <c:v>43963</c:v>
                </c:pt>
                <c:pt idx="129">
                  <c:v>43964</c:v>
                </c:pt>
                <c:pt idx="130">
                  <c:v>43965</c:v>
                </c:pt>
                <c:pt idx="131">
                  <c:v>43966</c:v>
                </c:pt>
                <c:pt idx="132">
                  <c:v>43969</c:v>
                </c:pt>
                <c:pt idx="133">
                  <c:v>43970</c:v>
                </c:pt>
                <c:pt idx="134">
                  <c:v>43971</c:v>
                </c:pt>
                <c:pt idx="135">
                  <c:v>43972</c:v>
                </c:pt>
                <c:pt idx="136">
                  <c:v>43973</c:v>
                </c:pt>
                <c:pt idx="137">
                  <c:v>43977</c:v>
                </c:pt>
                <c:pt idx="138">
                  <c:v>43978</c:v>
                </c:pt>
                <c:pt idx="139">
                  <c:v>43979</c:v>
                </c:pt>
                <c:pt idx="140">
                  <c:v>43980</c:v>
                </c:pt>
                <c:pt idx="141">
                  <c:v>43983</c:v>
                </c:pt>
                <c:pt idx="142">
                  <c:v>43984</c:v>
                </c:pt>
                <c:pt idx="143">
                  <c:v>43985</c:v>
                </c:pt>
                <c:pt idx="144">
                  <c:v>43986</c:v>
                </c:pt>
                <c:pt idx="145">
                  <c:v>43987</c:v>
                </c:pt>
                <c:pt idx="146">
                  <c:v>43990</c:v>
                </c:pt>
                <c:pt idx="147">
                  <c:v>43991</c:v>
                </c:pt>
                <c:pt idx="148">
                  <c:v>43992</c:v>
                </c:pt>
                <c:pt idx="149">
                  <c:v>43993</c:v>
                </c:pt>
                <c:pt idx="150">
                  <c:v>43994</c:v>
                </c:pt>
                <c:pt idx="151">
                  <c:v>43997</c:v>
                </c:pt>
                <c:pt idx="152">
                  <c:v>43998</c:v>
                </c:pt>
                <c:pt idx="153">
                  <c:v>43999</c:v>
                </c:pt>
                <c:pt idx="154">
                  <c:v>44000</c:v>
                </c:pt>
                <c:pt idx="155">
                  <c:v>44001</c:v>
                </c:pt>
                <c:pt idx="156">
                  <c:v>44004</c:v>
                </c:pt>
                <c:pt idx="157">
                  <c:v>44005</c:v>
                </c:pt>
                <c:pt idx="158">
                  <c:v>44006</c:v>
                </c:pt>
                <c:pt idx="159">
                  <c:v>44007</c:v>
                </c:pt>
                <c:pt idx="160">
                  <c:v>44008</c:v>
                </c:pt>
                <c:pt idx="161">
                  <c:v>44011</c:v>
                </c:pt>
                <c:pt idx="162">
                  <c:v>44012</c:v>
                </c:pt>
                <c:pt idx="163">
                  <c:v>44013</c:v>
                </c:pt>
                <c:pt idx="164">
                  <c:v>44014</c:v>
                </c:pt>
                <c:pt idx="165">
                  <c:v>44018</c:v>
                </c:pt>
                <c:pt idx="166">
                  <c:v>44019</c:v>
                </c:pt>
                <c:pt idx="167">
                  <c:v>44020</c:v>
                </c:pt>
                <c:pt idx="168">
                  <c:v>44021</c:v>
                </c:pt>
                <c:pt idx="169">
                  <c:v>44022</c:v>
                </c:pt>
                <c:pt idx="170">
                  <c:v>44025</c:v>
                </c:pt>
                <c:pt idx="171">
                  <c:v>44026</c:v>
                </c:pt>
                <c:pt idx="172">
                  <c:v>44027</c:v>
                </c:pt>
                <c:pt idx="173">
                  <c:v>44028</c:v>
                </c:pt>
                <c:pt idx="174">
                  <c:v>44029</c:v>
                </c:pt>
                <c:pt idx="175">
                  <c:v>44032</c:v>
                </c:pt>
                <c:pt idx="176">
                  <c:v>44033</c:v>
                </c:pt>
                <c:pt idx="177">
                  <c:v>44034</c:v>
                </c:pt>
                <c:pt idx="178">
                  <c:v>44035</c:v>
                </c:pt>
                <c:pt idx="179">
                  <c:v>44036</c:v>
                </c:pt>
                <c:pt idx="180">
                  <c:v>44039</c:v>
                </c:pt>
                <c:pt idx="181">
                  <c:v>44040</c:v>
                </c:pt>
                <c:pt idx="182">
                  <c:v>44041</c:v>
                </c:pt>
                <c:pt idx="183">
                  <c:v>44042</c:v>
                </c:pt>
                <c:pt idx="184">
                  <c:v>44043</c:v>
                </c:pt>
                <c:pt idx="185">
                  <c:v>44046</c:v>
                </c:pt>
                <c:pt idx="186">
                  <c:v>44047</c:v>
                </c:pt>
                <c:pt idx="187">
                  <c:v>44048</c:v>
                </c:pt>
                <c:pt idx="188">
                  <c:v>44049</c:v>
                </c:pt>
                <c:pt idx="189">
                  <c:v>44050</c:v>
                </c:pt>
                <c:pt idx="190">
                  <c:v>44053</c:v>
                </c:pt>
                <c:pt idx="191">
                  <c:v>44054</c:v>
                </c:pt>
                <c:pt idx="192">
                  <c:v>44055</c:v>
                </c:pt>
                <c:pt idx="193">
                  <c:v>44056</c:v>
                </c:pt>
                <c:pt idx="194">
                  <c:v>44057</c:v>
                </c:pt>
                <c:pt idx="195">
                  <c:v>44060</c:v>
                </c:pt>
                <c:pt idx="196">
                  <c:v>44061</c:v>
                </c:pt>
                <c:pt idx="197">
                  <c:v>44062</c:v>
                </c:pt>
                <c:pt idx="198">
                  <c:v>44063</c:v>
                </c:pt>
                <c:pt idx="199">
                  <c:v>44064</c:v>
                </c:pt>
                <c:pt idx="200">
                  <c:v>44067</c:v>
                </c:pt>
                <c:pt idx="201">
                  <c:v>44068</c:v>
                </c:pt>
                <c:pt idx="202">
                  <c:v>44069</c:v>
                </c:pt>
                <c:pt idx="203">
                  <c:v>44070</c:v>
                </c:pt>
                <c:pt idx="204">
                  <c:v>44071</c:v>
                </c:pt>
                <c:pt idx="205">
                  <c:v>44074</c:v>
                </c:pt>
                <c:pt idx="206">
                  <c:v>44075</c:v>
                </c:pt>
                <c:pt idx="207">
                  <c:v>44076</c:v>
                </c:pt>
                <c:pt idx="208">
                  <c:v>44077</c:v>
                </c:pt>
                <c:pt idx="209">
                  <c:v>44078</c:v>
                </c:pt>
                <c:pt idx="210">
                  <c:v>44082</c:v>
                </c:pt>
                <c:pt idx="211">
                  <c:v>44083</c:v>
                </c:pt>
                <c:pt idx="212">
                  <c:v>44084</c:v>
                </c:pt>
                <c:pt idx="213">
                  <c:v>44085</c:v>
                </c:pt>
                <c:pt idx="214">
                  <c:v>44088</c:v>
                </c:pt>
                <c:pt idx="215">
                  <c:v>44089</c:v>
                </c:pt>
                <c:pt idx="216">
                  <c:v>44090</c:v>
                </c:pt>
                <c:pt idx="217">
                  <c:v>44091</c:v>
                </c:pt>
                <c:pt idx="218">
                  <c:v>44092</c:v>
                </c:pt>
                <c:pt idx="219">
                  <c:v>44095</c:v>
                </c:pt>
                <c:pt idx="220">
                  <c:v>44096</c:v>
                </c:pt>
                <c:pt idx="221">
                  <c:v>44097</c:v>
                </c:pt>
                <c:pt idx="222">
                  <c:v>44098</c:v>
                </c:pt>
                <c:pt idx="223">
                  <c:v>44099</c:v>
                </c:pt>
                <c:pt idx="224">
                  <c:v>44102</c:v>
                </c:pt>
                <c:pt idx="225">
                  <c:v>44103</c:v>
                </c:pt>
                <c:pt idx="226">
                  <c:v>44104</c:v>
                </c:pt>
                <c:pt idx="227">
                  <c:v>44105</c:v>
                </c:pt>
                <c:pt idx="228">
                  <c:v>44106</c:v>
                </c:pt>
                <c:pt idx="229">
                  <c:v>44109</c:v>
                </c:pt>
                <c:pt idx="230">
                  <c:v>44110</c:v>
                </c:pt>
                <c:pt idx="231">
                  <c:v>44111</c:v>
                </c:pt>
                <c:pt idx="232">
                  <c:v>44112</c:v>
                </c:pt>
                <c:pt idx="233">
                  <c:v>44113</c:v>
                </c:pt>
                <c:pt idx="234">
                  <c:v>44116</c:v>
                </c:pt>
                <c:pt idx="235">
                  <c:v>44117</c:v>
                </c:pt>
                <c:pt idx="236">
                  <c:v>44118</c:v>
                </c:pt>
                <c:pt idx="237">
                  <c:v>44119</c:v>
                </c:pt>
                <c:pt idx="238">
                  <c:v>44120</c:v>
                </c:pt>
                <c:pt idx="239">
                  <c:v>44123</c:v>
                </c:pt>
                <c:pt idx="240">
                  <c:v>44124</c:v>
                </c:pt>
                <c:pt idx="241">
                  <c:v>44125</c:v>
                </c:pt>
                <c:pt idx="242">
                  <c:v>44126</c:v>
                </c:pt>
                <c:pt idx="243">
                  <c:v>44127</c:v>
                </c:pt>
                <c:pt idx="244">
                  <c:v>44130</c:v>
                </c:pt>
                <c:pt idx="245">
                  <c:v>44131</c:v>
                </c:pt>
                <c:pt idx="246">
                  <c:v>44132</c:v>
                </c:pt>
                <c:pt idx="247">
                  <c:v>44133</c:v>
                </c:pt>
                <c:pt idx="248">
                  <c:v>44134</c:v>
                </c:pt>
                <c:pt idx="249">
                  <c:v>44137</c:v>
                </c:pt>
                <c:pt idx="250">
                  <c:v>44138</c:v>
                </c:pt>
                <c:pt idx="251">
                  <c:v>44139</c:v>
                </c:pt>
                <c:pt idx="252">
                  <c:v>44140</c:v>
                </c:pt>
              </c:numCache>
            </c:numRef>
          </c:cat>
          <c:val>
            <c:numRef>
              <c:f>LHX!$B$2:$B$254</c:f>
              <c:numCache>
                <c:formatCode>General</c:formatCode>
                <c:ptCount val="253"/>
                <c:pt idx="0">
                  <c:v>195.949997</c:v>
                </c:pt>
                <c:pt idx="1">
                  <c:v>194.88000500000001</c:v>
                </c:pt>
                <c:pt idx="2">
                  <c:v>196.020004</c:v>
                </c:pt>
                <c:pt idx="3">
                  <c:v>195.16000399999999</c:v>
                </c:pt>
                <c:pt idx="4">
                  <c:v>198.19000199999999</c:v>
                </c:pt>
                <c:pt idx="5">
                  <c:v>199.229996</c:v>
                </c:pt>
                <c:pt idx="6">
                  <c:v>199.759995</c:v>
                </c:pt>
                <c:pt idx="7">
                  <c:v>202.520004</c:v>
                </c:pt>
                <c:pt idx="8">
                  <c:v>202.740005</c:v>
                </c:pt>
                <c:pt idx="9">
                  <c:v>203.14999399999999</c:v>
                </c:pt>
                <c:pt idx="10">
                  <c:v>204.80999800000001</c:v>
                </c:pt>
                <c:pt idx="11">
                  <c:v>199.05999800000001</c:v>
                </c:pt>
                <c:pt idx="12">
                  <c:v>198.63999899999999</c:v>
                </c:pt>
                <c:pt idx="13">
                  <c:v>196.490005</c:v>
                </c:pt>
                <c:pt idx="14">
                  <c:v>199.71000699999999</c:v>
                </c:pt>
                <c:pt idx="15">
                  <c:v>200.5</c:v>
                </c:pt>
                <c:pt idx="16">
                  <c:v>201.08999600000001</c:v>
                </c:pt>
                <c:pt idx="17">
                  <c:v>194.270004</c:v>
                </c:pt>
                <c:pt idx="18">
                  <c:v>194.94000199999999</c:v>
                </c:pt>
                <c:pt idx="19">
                  <c:v>193.679993</c:v>
                </c:pt>
                <c:pt idx="20">
                  <c:v>193.38999899999999</c:v>
                </c:pt>
                <c:pt idx="21">
                  <c:v>192.490005</c:v>
                </c:pt>
                <c:pt idx="22">
                  <c:v>193.61999499999999</c:v>
                </c:pt>
                <c:pt idx="23">
                  <c:v>196.96000699999999</c:v>
                </c:pt>
                <c:pt idx="24">
                  <c:v>198.479996</c:v>
                </c:pt>
                <c:pt idx="25">
                  <c:v>196.279999</c:v>
                </c:pt>
                <c:pt idx="26">
                  <c:v>200.179993</c:v>
                </c:pt>
                <c:pt idx="27">
                  <c:v>201.33999600000001</c:v>
                </c:pt>
                <c:pt idx="28">
                  <c:v>199.08000200000001</c:v>
                </c:pt>
                <c:pt idx="29">
                  <c:v>197.720001</c:v>
                </c:pt>
                <c:pt idx="30">
                  <c:v>197.41000399999999</c:v>
                </c:pt>
                <c:pt idx="31">
                  <c:v>199.990005</c:v>
                </c:pt>
                <c:pt idx="32">
                  <c:v>201.729996</c:v>
                </c:pt>
                <c:pt idx="33">
                  <c:v>201.220001</c:v>
                </c:pt>
                <c:pt idx="34">
                  <c:v>201.61000100000001</c:v>
                </c:pt>
                <c:pt idx="35">
                  <c:v>201.71000699999999</c:v>
                </c:pt>
                <c:pt idx="36">
                  <c:v>200.08000200000001</c:v>
                </c:pt>
                <c:pt idx="37">
                  <c:v>197.86999499999999</c:v>
                </c:pt>
                <c:pt idx="38">
                  <c:v>203.30999800000001</c:v>
                </c:pt>
                <c:pt idx="39">
                  <c:v>210.470001</c:v>
                </c:pt>
                <c:pt idx="40">
                  <c:v>211.720001</c:v>
                </c:pt>
                <c:pt idx="41">
                  <c:v>212.729996</c:v>
                </c:pt>
                <c:pt idx="42">
                  <c:v>211.28999300000001</c:v>
                </c:pt>
                <c:pt idx="43">
                  <c:v>212.28999300000001</c:v>
                </c:pt>
                <c:pt idx="44">
                  <c:v>210.36999499999999</c:v>
                </c:pt>
                <c:pt idx="45">
                  <c:v>212.60000600000001</c:v>
                </c:pt>
                <c:pt idx="46">
                  <c:v>212.779999</c:v>
                </c:pt>
                <c:pt idx="47">
                  <c:v>213.16000399999999</c:v>
                </c:pt>
                <c:pt idx="48">
                  <c:v>214.35000600000001</c:v>
                </c:pt>
                <c:pt idx="49">
                  <c:v>219.38000500000001</c:v>
                </c:pt>
                <c:pt idx="50">
                  <c:v>220.46000699999999</c:v>
                </c:pt>
                <c:pt idx="51">
                  <c:v>219.91000399999999</c:v>
                </c:pt>
                <c:pt idx="52">
                  <c:v>222.80999800000001</c:v>
                </c:pt>
                <c:pt idx="53">
                  <c:v>222.979996</c:v>
                </c:pt>
                <c:pt idx="54">
                  <c:v>222.320007</c:v>
                </c:pt>
                <c:pt idx="55">
                  <c:v>223.13999899999999</c:v>
                </c:pt>
                <c:pt idx="56">
                  <c:v>223.570007</c:v>
                </c:pt>
                <c:pt idx="57">
                  <c:v>224.740005</c:v>
                </c:pt>
                <c:pt idx="58">
                  <c:v>221.33000200000001</c:v>
                </c:pt>
                <c:pt idx="59">
                  <c:v>220.88999899999999</c:v>
                </c:pt>
                <c:pt idx="60">
                  <c:v>223.740005</c:v>
                </c:pt>
                <c:pt idx="61">
                  <c:v>223.470001</c:v>
                </c:pt>
                <c:pt idx="62">
                  <c:v>225.979996</c:v>
                </c:pt>
                <c:pt idx="63">
                  <c:v>229.86000100000001</c:v>
                </c:pt>
                <c:pt idx="64">
                  <c:v>229.60000600000001</c:v>
                </c:pt>
                <c:pt idx="65">
                  <c:v>228</c:v>
                </c:pt>
                <c:pt idx="66">
                  <c:v>230.03999300000001</c:v>
                </c:pt>
                <c:pt idx="67">
                  <c:v>227.009995</c:v>
                </c:pt>
                <c:pt idx="68">
                  <c:v>228.550003</c:v>
                </c:pt>
                <c:pt idx="69">
                  <c:v>228.729996</c:v>
                </c:pt>
                <c:pt idx="70">
                  <c:v>225.979996</c:v>
                </c:pt>
                <c:pt idx="71">
                  <c:v>223.800003</c:v>
                </c:pt>
                <c:pt idx="72">
                  <c:v>222.800003</c:v>
                </c:pt>
                <c:pt idx="73">
                  <c:v>219.05999800000001</c:v>
                </c:pt>
                <c:pt idx="74">
                  <c:v>209.759995</c:v>
                </c:pt>
                <c:pt idx="75">
                  <c:v>210.320007</c:v>
                </c:pt>
                <c:pt idx="76">
                  <c:v>201.94000199999999</c:v>
                </c:pt>
                <c:pt idx="77">
                  <c:v>197.729996</c:v>
                </c:pt>
                <c:pt idx="78">
                  <c:v>202.050003</c:v>
                </c:pt>
                <c:pt idx="79">
                  <c:v>198.679993</c:v>
                </c:pt>
                <c:pt idx="80">
                  <c:v>211.63999899999999</c:v>
                </c:pt>
                <c:pt idx="81">
                  <c:v>200.570007</c:v>
                </c:pt>
                <c:pt idx="82">
                  <c:v>199.929993</c:v>
                </c:pt>
                <c:pt idx="83">
                  <c:v>186.58000200000001</c:v>
                </c:pt>
                <c:pt idx="84">
                  <c:v>196.11999499999999</c:v>
                </c:pt>
                <c:pt idx="85">
                  <c:v>188.36000100000001</c:v>
                </c:pt>
                <c:pt idx="86">
                  <c:v>166.020004</c:v>
                </c:pt>
                <c:pt idx="87">
                  <c:v>177.63000500000001</c:v>
                </c:pt>
                <c:pt idx="88">
                  <c:v>152.229996</c:v>
                </c:pt>
                <c:pt idx="89">
                  <c:v>168.949997</c:v>
                </c:pt>
                <c:pt idx="90">
                  <c:v>167.990005</c:v>
                </c:pt>
                <c:pt idx="91">
                  <c:v>160.13999899999999</c:v>
                </c:pt>
                <c:pt idx="92">
                  <c:v>154.03999300000001</c:v>
                </c:pt>
                <c:pt idx="93">
                  <c:v>150.220001</c:v>
                </c:pt>
                <c:pt idx="94">
                  <c:v>162.070007</c:v>
                </c:pt>
                <c:pt idx="95">
                  <c:v>173.46000699999999</c:v>
                </c:pt>
                <c:pt idx="96">
                  <c:v>190.5</c:v>
                </c:pt>
                <c:pt idx="97">
                  <c:v>185</c:v>
                </c:pt>
                <c:pt idx="98">
                  <c:v>181.96000699999999</c:v>
                </c:pt>
                <c:pt idx="99">
                  <c:v>180.11999499999999</c:v>
                </c:pt>
                <c:pt idx="100">
                  <c:v>177.16999799999999</c:v>
                </c:pt>
                <c:pt idx="101">
                  <c:v>183.520004</c:v>
                </c:pt>
                <c:pt idx="102">
                  <c:v>178.5</c:v>
                </c:pt>
                <c:pt idx="103">
                  <c:v>184</c:v>
                </c:pt>
                <c:pt idx="104">
                  <c:v>179.89999399999999</c:v>
                </c:pt>
                <c:pt idx="105">
                  <c:v>185.199997</c:v>
                </c:pt>
                <c:pt idx="106">
                  <c:v>190.78999300000001</c:v>
                </c:pt>
                <c:pt idx="107">
                  <c:v>188.320007</c:v>
                </c:pt>
                <c:pt idx="108">
                  <c:v>197</c:v>
                </c:pt>
                <c:pt idx="109">
                  <c:v>195</c:v>
                </c:pt>
                <c:pt idx="110">
                  <c:v>198.220001</c:v>
                </c:pt>
                <c:pt idx="111">
                  <c:v>203.5</c:v>
                </c:pt>
                <c:pt idx="112">
                  <c:v>194.83999600000001</c:v>
                </c:pt>
                <c:pt idx="113">
                  <c:v>187.779999</c:v>
                </c:pt>
                <c:pt idx="114">
                  <c:v>191.759995</c:v>
                </c:pt>
                <c:pt idx="115">
                  <c:v>189.429993</c:v>
                </c:pt>
                <c:pt idx="116">
                  <c:v>189.85000600000001</c:v>
                </c:pt>
                <c:pt idx="117">
                  <c:v>192.699997</c:v>
                </c:pt>
                <c:pt idx="118">
                  <c:v>195.78999300000001</c:v>
                </c:pt>
                <c:pt idx="119">
                  <c:v>195.300003</c:v>
                </c:pt>
                <c:pt idx="120">
                  <c:v>193.699997</c:v>
                </c:pt>
                <c:pt idx="121">
                  <c:v>189.46000699999999</c:v>
                </c:pt>
                <c:pt idx="122">
                  <c:v>186.820007</c:v>
                </c:pt>
                <c:pt idx="123">
                  <c:v>189</c:v>
                </c:pt>
                <c:pt idx="124">
                  <c:v>182.509995</c:v>
                </c:pt>
                <c:pt idx="125">
                  <c:v>182.490005</c:v>
                </c:pt>
                <c:pt idx="126">
                  <c:v>180.949997</c:v>
                </c:pt>
                <c:pt idx="127">
                  <c:v>179.39999399999999</c:v>
                </c:pt>
                <c:pt idx="128">
                  <c:v>180.61000100000001</c:v>
                </c:pt>
                <c:pt idx="129">
                  <c:v>177.53999300000001</c:v>
                </c:pt>
                <c:pt idx="130">
                  <c:v>177.83999600000001</c:v>
                </c:pt>
                <c:pt idx="131">
                  <c:v>176.779999</c:v>
                </c:pt>
                <c:pt idx="132">
                  <c:v>180.91999799999999</c:v>
                </c:pt>
                <c:pt idx="133">
                  <c:v>179.88999899999999</c:v>
                </c:pt>
                <c:pt idx="134">
                  <c:v>179.179993</c:v>
                </c:pt>
                <c:pt idx="135">
                  <c:v>184.11999499999999</c:v>
                </c:pt>
                <c:pt idx="136">
                  <c:v>180.449997</c:v>
                </c:pt>
                <c:pt idx="137">
                  <c:v>184.770004</c:v>
                </c:pt>
                <c:pt idx="138">
                  <c:v>192.949997</c:v>
                </c:pt>
                <c:pt idx="139">
                  <c:v>196.729996</c:v>
                </c:pt>
                <c:pt idx="140">
                  <c:v>199.449997</c:v>
                </c:pt>
                <c:pt idx="141">
                  <c:v>196.11999499999999</c:v>
                </c:pt>
                <c:pt idx="142">
                  <c:v>194.570007</c:v>
                </c:pt>
                <c:pt idx="143">
                  <c:v>200.61000100000001</c:v>
                </c:pt>
                <c:pt idx="144">
                  <c:v>199.479996</c:v>
                </c:pt>
                <c:pt idx="145">
                  <c:v>204.86999499999999</c:v>
                </c:pt>
                <c:pt idx="146">
                  <c:v>209.66000399999999</c:v>
                </c:pt>
                <c:pt idx="147">
                  <c:v>208.279999</c:v>
                </c:pt>
                <c:pt idx="148">
                  <c:v>206.699997</c:v>
                </c:pt>
                <c:pt idx="149">
                  <c:v>196.509995</c:v>
                </c:pt>
                <c:pt idx="150">
                  <c:v>193.14999399999999</c:v>
                </c:pt>
                <c:pt idx="151">
                  <c:v>188.10000600000001</c:v>
                </c:pt>
                <c:pt idx="152">
                  <c:v>191.009995</c:v>
                </c:pt>
                <c:pt idx="153">
                  <c:v>191.429993</c:v>
                </c:pt>
                <c:pt idx="154">
                  <c:v>188.25</c:v>
                </c:pt>
                <c:pt idx="155">
                  <c:v>182.240005</c:v>
                </c:pt>
                <c:pt idx="156">
                  <c:v>184.199997</c:v>
                </c:pt>
                <c:pt idx="157">
                  <c:v>177.25</c:v>
                </c:pt>
                <c:pt idx="158">
                  <c:v>168.240005</c:v>
                </c:pt>
                <c:pt idx="159">
                  <c:v>170.78999300000001</c:v>
                </c:pt>
                <c:pt idx="160">
                  <c:v>169.61000100000001</c:v>
                </c:pt>
                <c:pt idx="161">
                  <c:v>174.800003</c:v>
                </c:pt>
                <c:pt idx="162">
                  <c:v>169.66999799999999</c:v>
                </c:pt>
                <c:pt idx="163">
                  <c:v>170.490005</c:v>
                </c:pt>
                <c:pt idx="164">
                  <c:v>172</c:v>
                </c:pt>
                <c:pt idx="165">
                  <c:v>174</c:v>
                </c:pt>
                <c:pt idx="166">
                  <c:v>167.679993</c:v>
                </c:pt>
                <c:pt idx="167">
                  <c:v>164.64999399999999</c:v>
                </c:pt>
                <c:pt idx="168">
                  <c:v>159.800003</c:v>
                </c:pt>
                <c:pt idx="169">
                  <c:v>162.509995</c:v>
                </c:pt>
                <c:pt idx="170">
                  <c:v>162.429993</c:v>
                </c:pt>
                <c:pt idx="171">
                  <c:v>162.36000100000001</c:v>
                </c:pt>
                <c:pt idx="172">
                  <c:v>166.83000200000001</c:v>
                </c:pt>
                <c:pt idx="173">
                  <c:v>167.029999</c:v>
                </c:pt>
                <c:pt idx="174">
                  <c:v>169.96000699999999</c:v>
                </c:pt>
                <c:pt idx="175">
                  <c:v>167.10000600000001</c:v>
                </c:pt>
                <c:pt idx="176">
                  <c:v>168.88999899999999</c:v>
                </c:pt>
                <c:pt idx="177">
                  <c:v>173.33999600000001</c:v>
                </c:pt>
                <c:pt idx="178">
                  <c:v>172.66999799999999</c:v>
                </c:pt>
                <c:pt idx="179">
                  <c:v>171.240005</c:v>
                </c:pt>
                <c:pt idx="180">
                  <c:v>167.550003</c:v>
                </c:pt>
                <c:pt idx="181">
                  <c:v>171.39999399999999</c:v>
                </c:pt>
                <c:pt idx="182">
                  <c:v>173</c:v>
                </c:pt>
                <c:pt idx="183">
                  <c:v>173.229996</c:v>
                </c:pt>
                <c:pt idx="184">
                  <c:v>168.33000200000001</c:v>
                </c:pt>
                <c:pt idx="185">
                  <c:v>167.88000500000001</c:v>
                </c:pt>
                <c:pt idx="186">
                  <c:v>167.28999300000001</c:v>
                </c:pt>
                <c:pt idx="187">
                  <c:v>172.13999899999999</c:v>
                </c:pt>
                <c:pt idx="188">
                  <c:v>173.66999799999999</c:v>
                </c:pt>
                <c:pt idx="189">
                  <c:v>175.63999899999999</c:v>
                </c:pt>
                <c:pt idx="190">
                  <c:v>179.179993</c:v>
                </c:pt>
                <c:pt idx="191">
                  <c:v>180.63999899999999</c:v>
                </c:pt>
                <c:pt idx="192">
                  <c:v>183.070007</c:v>
                </c:pt>
                <c:pt idx="193">
                  <c:v>180.970001</c:v>
                </c:pt>
                <c:pt idx="194">
                  <c:v>182.58000200000001</c:v>
                </c:pt>
                <c:pt idx="195">
                  <c:v>181.550003</c:v>
                </c:pt>
                <c:pt idx="196">
                  <c:v>180.979996</c:v>
                </c:pt>
                <c:pt idx="197">
                  <c:v>181.179993</c:v>
                </c:pt>
                <c:pt idx="198">
                  <c:v>178.96000699999999</c:v>
                </c:pt>
                <c:pt idx="199">
                  <c:v>178.58999600000001</c:v>
                </c:pt>
                <c:pt idx="200">
                  <c:v>182.529999</c:v>
                </c:pt>
                <c:pt idx="201">
                  <c:v>181.020004</c:v>
                </c:pt>
                <c:pt idx="202">
                  <c:v>179.300003</c:v>
                </c:pt>
                <c:pt idx="203">
                  <c:v>181.16999799999999</c:v>
                </c:pt>
                <c:pt idx="204">
                  <c:v>179.88999899999999</c:v>
                </c:pt>
                <c:pt idx="205">
                  <c:v>180.740005</c:v>
                </c:pt>
                <c:pt idx="206">
                  <c:v>177.720001</c:v>
                </c:pt>
                <c:pt idx="207">
                  <c:v>182.94000199999999</c:v>
                </c:pt>
                <c:pt idx="208">
                  <c:v>182.11000100000001</c:v>
                </c:pt>
                <c:pt idx="209">
                  <c:v>181.729996</c:v>
                </c:pt>
                <c:pt idx="210">
                  <c:v>179.61000100000001</c:v>
                </c:pt>
                <c:pt idx="211">
                  <c:v>180.83999600000001</c:v>
                </c:pt>
                <c:pt idx="212">
                  <c:v>176.39999399999999</c:v>
                </c:pt>
                <c:pt idx="213">
                  <c:v>181.029999</c:v>
                </c:pt>
                <c:pt idx="214">
                  <c:v>181.63000500000001</c:v>
                </c:pt>
                <c:pt idx="215">
                  <c:v>178.779999</c:v>
                </c:pt>
                <c:pt idx="216">
                  <c:v>182.179993</c:v>
                </c:pt>
                <c:pt idx="217">
                  <c:v>185.44000199999999</c:v>
                </c:pt>
                <c:pt idx="218">
                  <c:v>185.21000699999999</c:v>
                </c:pt>
                <c:pt idx="219">
                  <c:v>177.58000200000001</c:v>
                </c:pt>
                <c:pt idx="220">
                  <c:v>180.75</c:v>
                </c:pt>
                <c:pt idx="221">
                  <c:v>178.13000500000001</c:v>
                </c:pt>
                <c:pt idx="222">
                  <c:v>175.740005</c:v>
                </c:pt>
                <c:pt idx="223">
                  <c:v>178.020004</c:v>
                </c:pt>
                <c:pt idx="224">
                  <c:v>178.63000500000001</c:v>
                </c:pt>
                <c:pt idx="225">
                  <c:v>175.75</c:v>
                </c:pt>
                <c:pt idx="226">
                  <c:v>169.83999600000001</c:v>
                </c:pt>
                <c:pt idx="227">
                  <c:v>172.69000199999999</c:v>
                </c:pt>
                <c:pt idx="228">
                  <c:v>173.070007</c:v>
                </c:pt>
                <c:pt idx="229">
                  <c:v>174.39999399999999</c:v>
                </c:pt>
                <c:pt idx="230">
                  <c:v>173.96000699999999</c:v>
                </c:pt>
                <c:pt idx="231">
                  <c:v>175.39999399999999</c:v>
                </c:pt>
                <c:pt idx="232">
                  <c:v>178.13999899999999</c:v>
                </c:pt>
                <c:pt idx="233">
                  <c:v>175.449997</c:v>
                </c:pt>
                <c:pt idx="234">
                  <c:v>175.03999300000001</c:v>
                </c:pt>
                <c:pt idx="235">
                  <c:v>174.41000399999999</c:v>
                </c:pt>
                <c:pt idx="236">
                  <c:v>176.35000600000001</c:v>
                </c:pt>
                <c:pt idx="237">
                  <c:v>173.470001</c:v>
                </c:pt>
                <c:pt idx="238">
                  <c:v>174.36999499999999</c:v>
                </c:pt>
                <c:pt idx="239">
                  <c:v>171.429993</c:v>
                </c:pt>
                <c:pt idx="240">
                  <c:v>171.21000699999999</c:v>
                </c:pt>
                <c:pt idx="241">
                  <c:v>169.80999800000001</c:v>
                </c:pt>
                <c:pt idx="242">
                  <c:v>169.60000600000001</c:v>
                </c:pt>
                <c:pt idx="243">
                  <c:v>171.800003</c:v>
                </c:pt>
                <c:pt idx="244">
                  <c:v>169.83000200000001</c:v>
                </c:pt>
                <c:pt idx="245">
                  <c:v>166.259995</c:v>
                </c:pt>
                <c:pt idx="246">
                  <c:v>161.320007</c:v>
                </c:pt>
                <c:pt idx="247">
                  <c:v>162.949997</c:v>
                </c:pt>
                <c:pt idx="248">
                  <c:v>161.11000100000001</c:v>
                </c:pt>
                <c:pt idx="249">
                  <c:v>170.39999399999999</c:v>
                </c:pt>
                <c:pt idx="250">
                  <c:v>178.80999800000001</c:v>
                </c:pt>
                <c:pt idx="251">
                  <c:v>183.300003</c:v>
                </c:pt>
                <c:pt idx="252">
                  <c:v>181.03999300000001</c:v>
                </c:pt>
              </c:numCache>
            </c:numRef>
          </c:val>
          <c:smooth val="0"/>
          <c:extLst>
            <c:ext xmlns:c16="http://schemas.microsoft.com/office/drawing/2014/chart" uri="{C3380CC4-5D6E-409C-BE32-E72D297353CC}">
              <c16:uniqueId val="{00000000-C845-4DEA-9197-7D7AB8DCD6A3}"/>
            </c:ext>
          </c:extLst>
        </c:ser>
        <c:dLbls>
          <c:showLegendKey val="0"/>
          <c:showVal val="0"/>
          <c:showCatName val="0"/>
          <c:showSerName val="0"/>
          <c:showPercent val="0"/>
          <c:showBubbleSize val="0"/>
        </c:dLbls>
        <c:smooth val="0"/>
        <c:axId val="2141867151"/>
        <c:axId val="1610488447"/>
      </c:lineChart>
      <c:dateAx>
        <c:axId val="2141867151"/>
        <c:scaling>
          <c:orientation val="minMax"/>
          <c:max val="44165"/>
          <c:min val="43799"/>
        </c:scaling>
        <c:delete val="0"/>
        <c:axPos val="b"/>
        <c:numFmt formatCode="[$-409]mmm\-yy;@" sourceLinked="0"/>
        <c:majorTickMark val="out"/>
        <c:minorTickMark val="none"/>
        <c:tickLblPos val="nextTo"/>
        <c:spPr>
          <a:noFill/>
          <a:ln w="9525" cap="flat" cmpd="sng" algn="ctr">
            <a:solidFill>
              <a:schemeClr val="tx1"/>
            </a:solidFill>
            <a:prstDash val="solid"/>
            <a:round/>
          </a:ln>
          <a:effectLst/>
        </c:spPr>
        <c:txPr>
          <a:bodyPr rot="-60000000" spcFirstLastPara="1" vertOverflow="ellipsis" vert="horz" wrap="square" anchor="ctr" anchorCtr="1"/>
          <a:lstStyle/>
          <a:p>
            <a:pPr>
              <a:defRPr sz="900" b="0" i="0" u="none" strike="noStrike" kern="1200" baseline="0">
                <a:solidFill>
                  <a:schemeClr val="tx1"/>
                </a:solidFill>
                <a:latin typeface="Bookman Old Style" panose="02050604050505020204" pitchFamily="18" charset="0"/>
                <a:ea typeface="+mn-ea"/>
                <a:cs typeface="+mn-cs"/>
              </a:defRPr>
            </a:pPr>
            <a:endParaRPr lang="en-US"/>
          </a:p>
        </c:txPr>
        <c:crossAx val="1610488447"/>
        <c:crosses val="autoZero"/>
        <c:auto val="1"/>
        <c:lblOffset val="100"/>
        <c:baseTimeUnit val="days"/>
      </c:dateAx>
      <c:valAx>
        <c:axId val="1610488447"/>
        <c:scaling>
          <c:orientation val="minMax"/>
          <c:min val="100"/>
        </c:scaling>
        <c:delete val="0"/>
        <c:axPos val="l"/>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900" b="0" i="0" u="none" strike="noStrike" kern="1200" baseline="0">
                <a:solidFill>
                  <a:schemeClr val="tx1"/>
                </a:solidFill>
                <a:latin typeface="Bookman Old Style" panose="02050604050505020204" pitchFamily="18" charset="0"/>
                <a:ea typeface="+mn-ea"/>
                <a:cs typeface="+mn-cs"/>
              </a:defRPr>
            </a:pPr>
            <a:endParaRPr lang="en-US"/>
          </a:p>
        </c:txPr>
        <c:crossAx val="21418671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dLbls>
          <c:dLblPos val="outEnd"/>
          <c:showLegendKey val="0"/>
          <c:showVal val="1"/>
          <c:showCatName val="0"/>
          <c:showSerName val="0"/>
          <c:showPercent val="0"/>
          <c:showBubbleSize val="0"/>
        </c:dLbls>
        <c:gapWidth val="80"/>
        <c:overlap val="-27"/>
        <c:axId val="362511679"/>
        <c:axId val="704541695"/>
      </c:barChart>
      <c:catAx>
        <c:axId val="362511679"/>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Bookman Old Style" panose="02050604050505020204" pitchFamily="18" charset="0"/>
                <a:ea typeface="+mn-ea"/>
                <a:cs typeface="+mn-cs"/>
              </a:defRPr>
            </a:pPr>
            <a:endParaRPr lang="en-US"/>
          </a:p>
        </c:txPr>
        <c:crossAx val="704541695"/>
        <c:crosses val="autoZero"/>
        <c:auto val="1"/>
        <c:lblAlgn val="ctr"/>
        <c:lblOffset val="100"/>
        <c:noMultiLvlLbl val="0"/>
      </c:catAx>
      <c:valAx>
        <c:axId val="704541695"/>
        <c:scaling>
          <c:orientation val="minMax"/>
          <c:max val="1800"/>
        </c:scaling>
        <c:delete val="1"/>
        <c:axPos val="l"/>
        <c:numFmt formatCode="General" sourceLinked="1"/>
        <c:majorTickMark val="out"/>
        <c:minorTickMark val="none"/>
        <c:tickLblPos val="nextTo"/>
        <c:crossAx val="36251167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dLbls>
          <c:dLblPos val="outEnd"/>
          <c:showLegendKey val="0"/>
          <c:showVal val="1"/>
          <c:showCatName val="0"/>
          <c:showSerName val="0"/>
          <c:showPercent val="0"/>
          <c:showBubbleSize val="0"/>
        </c:dLbls>
        <c:gapWidth val="80"/>
        <c:overlap val="-27"/>
        <c:axId val="899880495"/>
        <c:axId val="904940479"/>
      </c:barChart>
      <c:catAx>
        <c:axId val="899880495"/>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Bookman Old Style" panose="02050604050505020204" pitchFamily="18" charset="0"/>
                <a:ea typeface="+mn-ea"/>
                <a:cs typeface="+mn-cs"/>
              </a:defRPr>
            </a:pPr>
            <a:endParaRPr lang="en-US"/>
          </a:p>
        </c:txPr>
        <c:crossAx val="904940479"/>
        <c:crosses val="autoZero"/>
        <c:auto val="1"/>
        <c:lblAlgn val="ctr"/>
        <c:lblOffset val="100"/>
        <c:noMultiLvlLbl val="0"/>
      </c:catAx>
      <c:valAx>
        <c:axId val="904940479"/>
        <c:scaling>
          <c:orientation val="minMax"/>
          <c:max val="100"/>
        </c:scaling>
        <c:delete val="1"/>
        <c:axPos val="l"/>
        <c:numFmt formatCode="General" sourceLinked="1"/>
        <c:majorTickMark val="none"/>
        <c:minorTickMark val="none"/>
        <c:tickLblPos val="nextTo"/>
        <c:crossAx val="8998804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'Avionics Market Size (Bn)'!$B$1</c:f>
              <c:strCache>
                <c:ptCount val="1"/>
                <c:pt idx="0">
                  <c:v>Avionics Market Size (Bn)</c:v>
                </c:pt>
              </c:strCache>
            </c:strRef>
          </c:tx>
          <c:spPr>
            <a:solidFill>
              <a:srgbClr val="FF9999"/>
            </a:solidFill>
            <a:ln>
              <a:noFill/>
            </a:ln>
            <a:effectLst/>
          </c:spPr>
          <c:invertIfNegative val="0"/>
          <c:dPt>
            <c:idx val="0"/>
            <c:invertIfNegative val="0"/>
            <c:bubble3D val="0"/>
            <c:spPr>
              <a:solidFill>
                <a:srgbClr val="FF0000"/>
              </a:solidFill>
              <a:ln>
                <a:noFill/>
              </a:ln>
              <a:effectLst/>
            </c:spPr>
            <c:extLst>
              <c:ext xmlns:c16="http://schemas.microsoft.com/office/drawing/2014/chart" uri="{C3380CC4-5D6E-409C-BE32-E72D297353CC}">
                <c16:uniqueId val="{00000001-7C92-43F6-A018-FDDBAC7CFABD}"/>
              </c:ext>
            </c:extLst>
          </c:dPt>
          <c:dPt>
            <c:idx val="1"/>
            <c:invertIfNegative val="0"/>
            <c:bubble3D val="0"/>
            <c:spPr>
              <a:solidFill>
                <a:srgbClr val="FF0000"/>
              </a:solidFill>
              <a:ln>
                <a:noFill/>
              </a:ln>
              <a:effectLst/>
            </c:spPr>
            <c:extLst>
              <c:ext xmlns:c16="http://schemas.microsoft.com/office/drawing/2014/chart" uri="{C3380CC4-5D6E-409C-BE32-E72D297353CC}">
                <c16:uniqueId val="{00000003-7C92-43F6-A018-FDDBAC7CFABD}"/>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Bookman Old Style" panose="02050604050505020204" pitchFamily="18"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'Avionics Market Size (Bn)'!$A$2:$A$9</c:f>
              <c:strCache>
                <c:ptCount val="8"/>
                <c:pt idx="0">
                  <c:v>'19</c:v>
                </c:pt>
                <c:pt idx="1">
                  <c:v>'20</c:v>
                </c:pt>
                <c:pt idx="2">
                  <c:v>'21E</c:v>
                </c:pt>
                <c:pt idx="3">
                  <c:v>'22E</c:v>
                </c:pt>
                <c:pt idx="4">
                  <c:v>'23E</c:v>
                </c:pt>
                <c:pt idx="5">
                  <c:v>'24E</c:v>
                </c:pt>
                <c:pt idx="6">
                  <c:v>'25E</c:v>
                </c:pt>
                <c:pt idx="7">
                  <c:v>'26E</c:v>
                </c:pt>
              </c:strCache>
            </c:strRef>
          </c:cat>
          <c:val>
            <c:numRef>
              <c:f>'Avionics Market Size (Bn)'!$B$2:$B$9</c:f>
              <c:numCache>
                <c:formatCode>General</c:formatCode>
                <c:ptCount val="8"/>
                <c:pt idx="0">
                  <c:v>48</c:v>
                </c:pt>
                <c:pt idx="1">
                  <c:v>51.8</c:v>
                </c:pt>
                <c:pt idx="2">
                  <c:v>55.8</c:v>
                </c:pt>
                <c:pt idx="3">
                  <c:v>60.2</c:v>
                </c:pt>
                <c:pt idx="4">
                  <c:v>65</c:v>
                </c:pt>
                <c:pt idx="5">
                  <c:v>70.099999999999994</c:v>
                </c:pt>
                <c:pt idx="6">
                  <c:v>75.599999999999994</c:v>
                </c:pt>
                <c:pt idx="7">
                  <c:v>81.5</c:v>
                </c:pt>
              </c:numCache>
            </c:numRef>
          </c:val>
          <c:extLst>
            <c:ext xmlns:c16="http://schemas.microsoft.com/office/drawing/2014/chart" uri="{C3380CC4-5D6E-409C-BE32-E72D297353CC}">
              <c16:uniqueId val="{00000004-7C92-43F6-A018-FDDBAC7CFABD}"/>
            </c:ext>
          </c:extLst>
        </c:ser>
        <c:dLbls>
          <c:showLegendKey val="0"/>
          <c:showVal val="0"/>
          <c:showCatName val="0"/>
          <c:showSerName val="0"/>
          <c:showPercent val="0"/>
          <c:showBubbleSize val="0"/>
        </c:dLbls>
        <c:gapWidth val="80"/>
        <c:overlap val="-27"/>
        <c:axId val="899880495"/>
        <c:axId val="904940479"/>
      </c:barChart>
      <c:catAx>
        <c:axId val="899880495"/>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Bookman Old Style" panose="02050604050505020204" pitchFamily="18" charset="0"/>
                <a:ea typeface="+mn-ea"/>
                <a:cs typeface="+mn-cs"/>
              </a:defRPr>
            </a:pPr>
            <a:endParaRPr lang="en-US"/>
          </a:p>
        </c:txPr>
        <c:crossAx val="904940479"/>
        <c:crosses val="autoZero"/>
        <c:auto val="1"/>
        <c:lblAlgn val="ctr"/>
        <c:lblOffset val="100"/>
        <c:noMultiLvlLbl val="0"/>
      </c:catAx>
      <c:valAx>
        <c:axId val="904940479"/>
        <c:scaling>
          <c:orientation val="minMax"/>
          <c:max val="100"/>
        </c:scaling>
        <c:delete val="1"/>
        <c:axPos val="l"/>
        <c:numFmt formatCode="General" sourceLinked="1"/>
        <c:majorTickMark val="none"/>
        <c:minorTickMark val="none"/>
        <c:tickLblPos val="nextTo"/>
        <c:crossAx val="8998804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'UUV Market Size'!$B$1</c:f>
              <c:strCache>
                <c:ptCount val="1"/>
                <c:pt idx="0">
                  <c:v>UUV Market Size (mm)</c:v>
                </c:pt>
              </c:strCache>
            </c:strRef>
          </c:tx>
          <c:spPr>
            <a:solidFill>
              <a:srgbClr val="FF9999"/>
            </a:solidFill>
            <a:ln>
              <a:noFill/>
            </a:ln>
            <a:effectLst/>
          </c:spPr>
          <c:invertIfNegative val="0"/>
          <c:dPt>
            <c:idx val="0"/>
            <c:invertIfNegative val="0"/>
            <c:bubble3D val="0"/>
            <c:spPr>
              <a:solidFill>
                <a:srgbClr val="FF0000"/>
              </a:solidFill>
              <a:ln>
                <a:noFill/>
              </a:ln>
              <a:effectLst/>
            </c:spPr>
            <c:extLst>
              <c:ext xmlns:c16="http://schemas.microsoft.com/office/drawing/2014/chart" uri="{C3380CC4-5D6E-409C-BE32-E72D297353CC}">
                <c16:uniqueId val="{00000001-E830-4887-B777-D31584C970B9}"/>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Bookman Old Style" panose="02050604050505020204" pitchFamily="18"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'UUV Market Size'!$A$2:$A$8</c:f>
              <c:strCache>
                <c:ptCount val="7"/>
                <c:pt idx="0">
                  <c:v>'20</c:v>
                </c:pt>
                <c:pt idx="1">
                  <c:v>'21E</c:v>
                </c:pt>
                <c:pt idx="2">
                  <c:v>'22E</c:v>
                </c:pt>
                <c:pt idx="3">
                  <c:v>'23E</c:v>
                </c:pt>
                <c:pt idx="4">
                  <c:v>'24E</c:v>
                </c:pt>
                <c:pt idx="5">
                  <c:v>'25E</c:v>
                </c:pt>
                <c:pt idx="6">
                  <c:v>'26E</c:v>
                </c:pt>
              </c:strCache>
            </c:strRef>
          </c:cat>
          <c:val>
            <c:numRef>
              <c:f>'UUV Market Size'!$B$2:$B$8</c:f>
              <c:numCache>
                <c:formatCode>General</c:formatCode>
                <c:ptCount val="7"/>
                <c:pt idx="0">
                  <c:v>664</c:v>
                </c:pt>
                <c:pt idx="1">
                  <c:v>760.9</c:v>
                </c:pt>
                <c:pt idx="2">
                  <c:v>872</c:v>
                </c:pt>
                <c:pt idx="3">
                  <c:v>999.3</c:v>
                </c:pt>
                <c:pt idx="4">
                  <c:v>1145.3</c:v>
                </c:pt>
                <c:pt idx="5">
                  <c:v>1312.5</c:v>
                </c:pt>
                <c:pt idx="6">
                  <c:v>1504</c:v>
                </c:pt>
              </c:numCache>
            </c:numRef>
          </c:val>
          <c:extLst>
            <c:ext xmlns:c16="http://schemas.microsoft.com/office/drawing/2014/chart" uri="{C3380CC4-5D6E-409C-BE32-E72D297353CC}">
              <c16:uniqueId val="{00000002-E830-4887-B777-D31584C970B9}"/>
            </c:ext>
          </c:extLst>
        </c:ser>
        <c:dLbls>
          <c:showLegendKey val="0"/>
          <c:showVal val="0"/>
          <c:showCatName val="0"/>
          <c:showSerName val="0"/>
          <c:showPercent val="0"/>
          <c:showBubbleSize val="0"/>
        </c:dLbls>
        <c:gapWidth val="80"/>
        <c:overlap val="-27"/>
        <c:axId val="362511679"/>
        <c:axId val="704541695"/>
      </c:barChart>
      <c:catAx>
        <c:axId val="362511679"/>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Bookman Old Style" panose="02050604050505020204" pitchFamily="18" charset="0"/>
                <a:ea typeface="+mn-ea"/>
                <a:cs typeface="+mn-cs"/>
              </a:defRPr>
            </a:pPr>
            <a:endParaRPr lang="en-US"/>
          </a:p>
        </c:txPr>
        <c:crossAx val="704541695"/>
        <c:crosses val="autoZero"/>
        <c:auto val="1"/>
        <c:lblAlgn val="ctr"/>
        <c:lblOffset val="100"/>
        <c:noMultiLvlLbl val="0"/>
      </c:catAx>
      <c:valAx>
        <c:axId val="704541695"/>
        <c:scaling>
          <c:orientation val="minMax"/>
          <c:max val="1800"/>
        </c:scaling>
        <c:delete val="1"/>
        <c:axPos val="l"/>
        <c:numFmt formatCode="General" sourceLinked="1"/>
        <c:majorTickMark val="out"/>
        <c:minorTickMark val="none"/>
        <c:tickLblPos val="nextTo"/>
        <c:crossAx val="36251167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 id="15">
  <a:schemeClr val="accent2"/>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6">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defRPr sz="900" kern="1200" cap="none" spc="0" normalizeH="0" baseline="0"/>
  </cs:categoryAxis>
  <cs:chartArea>
    <cs:lnRef idx="0"/>
    <cs:fillRef idx="0"/>
    <cs:effectRef idx="0"/>
    <cs:fontRef idx="minor">
      <a:schemeClr val="dk1"/>
    </cs:fontRef>
    <cs:spPr>
      <a:pattFill prst="dkDnDiag">
        <a:fgClr>
          <a:schemeClr val="lt1"/>
        </a:fgClr>
        <a:bgClr>
          <a:schemeClr val="dk1">
            <a:lumMod val="10000"/>
            <a:lumOff val="90000"/>
          </a:schemeClr>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19050">
        <a:solidFill>
          <a:schemeClr val="lt1"/>
        </a:solidFill>
      </a:ln>
    </cs:spPr>
  </cs:dataPoint>
  <cs:dataPoint3D>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50800">
        <a:solidFill>
          <a:schemeClr val="lt1"/>
        </a:solidFill>
      </a:ln>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50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56">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defRPr sz="900" kern="1200" cap="none" spc="0" normalizeH="0" baseline="0"/>
  </cs:categoryAxis>
  <cs:chartArea>
    <cs:lnRef idx="0"/>
    <cs:fillRef idx="0"/>
    <cs:effectRef idx="0"/>
    <cs:fontRef idx="minor">
      <a:schemeClr val="dk1"/>
    </cs:fontRef>
    <cs:spPr>
      <a:pattFill prst="dkDnDiag">
        <a:fgClr>
          <a:schemeClr val="lt1"/>
        </a:fgClr>
        <a:bgClr>
          <a:schemeClr val="dk1">
            <a:lumMod val="10000"/>
            <a:lumOff val="90000"/>
          </a:schemeClr>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19050">
        <a:solidFill>
          <a:schemeClr val="lt1"/>
        </a:solidFill>
      </a:ln>
    </cs:spPr>
  </cs:dataPoint>
  <cs:dataPoint3D>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50800">
        <a:solidFill>
          <a:schemeClr val="lt1"/>
        </a:solidFill>
      </a:ln>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50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6">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defRPr sz="900" kern="1200" cap="none" spc="0" normalizeH="0" baseline="0"/>
  </cs:categoryAxis>
  <cs:chartArea>
    <cs:lnRef idx="0"/>
    <cs:fillRef idx="0"/>
    <cs:effectRef idx="0"/>
    <cs:fontRef idx="minor">
      <a:schemeClr val="dk1"/>
    </cs:fontRef>
    <cs:spPr>
      <a:pattFill prst="dkDnDiag">
        <a:fgClr>
          <a:schemeClr val="lt1"/>
        </a:fgClr>
        <a:bgClr>
          <a:schemeClr val="dk1">
            <a:lumMod val="10000"/>
            <a:lumOff val="90000"/>
          </a:schemeClr>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19050">
        <a:solidFill>
          <a:schemeClr val="lt1"/>
        </a:solidFill>
      </a:ln>
    </cs:spPr>
  </cs:dataPoint>
  <cs:dataPoint3D>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50800">
        <a:solidFill>
          <a:schemeClr val="lt1"/>
        </a:solidFill>
      </a:ln>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50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0.37152</cdr:x>
      <cdr:y>0.51101</cdr:y>
    </cdr:from>
    <cdr:to>
      <cdr:x>0.45832</cdr:x>
      <cdr:y>0.59262</cdr:y>
    </cdr:to>
    <cdr:cxnSp macro="">
      <cdr:nvCxnSpPr>
        <cdr:cNvPr id="2" name="Straight Arrow Connector 1">
          <a:extLst xmlns:a="http://schemas.openxmlformats.org/drawingml/2006/main">
            <a:ext uri="{FF2B5EF4-FFF2-40B4-BE49-F238E27FC236}">
              <a16:creationId xmlns:a16="http://schemas.microsoft.com/office/drawing/2014/main" id="{FD749A33-54AD-472F-A831-20E6F406F755}"/>
            </a:ext>
          </a:extLst>
        </cdr:cNvPr>
        <cdr:cNvCxnSpPr>
          <a:cxnSpLocks xmlns:a="http://schemas.openxmlformats.org/drawingml/2006/main"/>
        </cdr:cNvCxnSpPr>
      </cdr:nvCxnSpPr>
      <cdr:spPr>
        <a:xfrm xmlns:a="http://schemas.openxmlformats.org/drawingml/2006/main" flipH="1" flipV="1">
          <a:off x="1454346" y="1034253"/>
          <a:ext cx="339786" cy="165174"/>
        </a:xfrm>
        <a:prstGeom xmlns:a="http://schemas.openxmlformats.org/drawingml/2006/main" prst="straightConnector1">
          <a:avLst/>
        </a:prstGeom>
        <a:ln xmlns:a="http://schemas.openxmlformats.org/drawingml/2006/main" w="28575">
          <a:solidFill>
            <a:schemeClr val="tx1"/>
          </a:solidFill>
          <a:miter lim="800000"/>
          <a:tailEnd type="triangle" w="lg" len="med"/>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0.45184</cdr:x>
      <cdr:y>0.51798</cdr:y>
    </cdr:from>
    <cdr:to>
      <cdr:x>0.51307</cdr:x>
      <cdr:y>0.67005</cdr:y>
    </cdr:to>
    <cdr:sp macro="" textlink="">
      <cdr:nvSpPr>
        <cdr:cNvPr id="7" name="TextBox 17">
          <a:extLst xmlns:a="http://schemas.openxmlformats.org/drawingml/2006/main">
            <a:ext uri="{FF2B5EF4-FFF2-40B4-BE49-F238E27FC236}">
              <a16:creationId xmlns:a16="http://schemas.microsoft.com/office/drawing/2014/main" id="{9AA37BDF-7471-458C-A190-64414CDF0177}"/>
            </a:ext>
          </a:extLst>
        </cdr:cNvPr>
        <cdr:cNvSpPr txBox="1"/>
      </cdr:nvSpPr>
      <cdr:spPr>
        <a:xfrm xmlns:a="http://schemas.openxmlformats.org/drawingml/2006/main">
          <a:off x="1770220" y="1048356"/>
          <a:ext cx="239889" cy="307780"/>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xmlns:a="http://schemas.openxmlformats.org/drawingml/2006/main">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Bookman Old Style" panose="02050604050505020204" pitchFamily="18" charset="0"/>
            </a:rPr>
            <a:t>1</a:t>
          </a:r>
          <a:endParaRPr kumimoji="0" lang="en-GB" sz="1400" b="0" i="0" u="none" strike="noStrike" kern="0" cap="none" spc="0" normalizeH="0" baseline="0" noProof="0" dirty="0">
            <a:ln>
              <a:noFill/>
            </a:ln>
            <a:solidFill>
              <a:srgbClr val="000000"/>
            </a:solidFill>
            <a:effectLst/>
            <a:uLnTx/>
            <a:uFillTx/>
            <a:latin typeface="Bookman Old Style" panose="02050604050505020204" pitchFamily="18" charset="0"/>
            <a:cs typeface="Arial"/>
            <a:sym typeface="Arial"/>
          </a:endParaRPr>
        </a:p>
      </cdr:txBody>
    </cdr:sp>
  </cdr:relSizeAnchor>
  <cdr:relSizeAnchor xmlns:cdr="http://schemas.openxmlformats.org/drawingml/2006/chartDrawing">
    <cdr:from>
      <cdr:x>0.78196</cdr:x>
      <cdr:y>0.47535</cdr:y>
    </cdr:from>
    <cdr:to>
      <cdr:x>0.85757</cdr:x>
      <cdr:y>0.58622</cdr:y>
    </cdr:to>
    <cdr:cxnSp macro="">
      <cdr:nvCxnSpPr>
        <cdr:cNvPr id="8" name="Straight Arrow Connector 7">
          <a:extLst xmlns:a="http://schemas.openxmlformats.org/drawingml/2006/main">
            <a:ext uri="{FF2B5EF4-FFF2-40B4-BE49-F238E27FC236}">
              <a16:creationId xmlns:a16="http://schemas.microsoft.com/office/drawing/2014/main" id="{FD749A33-54AD-472F-A831-20E6F406F755}"/>
            </a:ext>
          </a:extLst>
        </cdr:cNvPr>
        <cdr:cNvCxnSpPr>
          <a:cxnSpLocks xmlns:a="http://schemas.openxmlformats.org/drawingml/2006/main"/>
        </cdr:cNvCxnSpPr>
      </cdr:nvCxnSpPr>
      <cdr:spPr>
        <a:xfrm xmlns:a="http://schemas.openxmlformats.org/drawingml/2006/main" flipV="1">
          <a:off x="3061049" y="962076"/>
          <a:ext cx="295966" cy="224401"/>
        </a:xfrm>
        <a:prstGeom xmlns:a="http://schemas.openxmlformats.org/drawingml/2006/main" prst="straightConnector1">
          <a:avLst/>
        </a:prstGeom>
        <a:ln xmlns:a="http://schemas.openxmlformats.org/drawingml/2006/main" w="28575">
          <a:solidFill>
            <a:schemeClr val="tx1"/>
          </a:solidFill>
          <a:miter lim="800000"/>
          <a:tailEnd type="triangle" w="lg" len="med"/>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0.72106</cdr:x>
      <cdr:y>0.52164</cdr:y>
    </cdr:from>
    <cdr:to>
      <cdr:x>0.78229</cdr:x>
      <cdr:y>0.67371</cdr:y>
    </cdr:to>
    <cdr:sp macro="" textlink="">
      <cdr:nvSpPr>
        <cdr:cNvPr id="13" name="TextBox 17">
          <a:extLst xmlns:a="http://schemas.openxmlformats.org/drawingml/2006/main">
            <a:ext uri="{FF2B5EF4-FFF2-40B4-BE49-F238E27FC236}">
              <a16:creationId xmlns:a16="http://schemas.microsoft.com/office/drawing/2014/main" id="{0034C738-1F6E-45D2-BE42-6D039C5E2787}"/>
            </a:ext>
          </a:extLst>
        </cdr:cNvPr>
        <cdr:cNvSpPr txBox="1"/>
      </cdr:nvSpPr>
      <cdr:spPr>
        <a:xfrm xmlns:a="http://schemas.openxmlformats.org/drawingml/2006/main">
          <a:off x="2822637" y="1055768"/>
          <a:ext cx="239690" cy="307780"/>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Bookman Old Style" panose="02050604050505020204" pitchFamily="18" charset="0"/>
              <a:cs typeface="Arial"/>
              <a:sym typeface="Arial"/>
            </a:rPr>
            <a:t>3</a:t>
          </a:r>
        </a:p>
      </cdr:txBody>
    </cdr:sp>
  </cdr:relSizeAnchor>
  <cdr:relSizeAnchor xmlns:cdr="http://schemas.openxmlformats.org/drawingml/2006/chartDrawing">
    <cdr:from>
      <cdr:x>0.43966</cdr:x>
      <cdr:y>0.12856</cdr:y>
    </cdr:from>
    <cdr:to>
      <cdr:x>0.52609</cdr:x>
      <cdr:y>0.20988</cdr:y>
    </cdr:to>
    <cdr:cxnSp macro="">
      <cdr:nvCxnSpPr>
        <cdr:cNvPr id="18" name="Straight Arrow Connector 17">
          <a:extLst xmlns:a="http://schemas.openxmlformats.org/drawingml/2006/main">
            <a:ext uri="{FF2B5EF4-FFF2-40B4-BE49-F238E27FC236}">
              <a16:creationId xmlns:a16="http://schemas.microsoft.com/office/drawing/2014/main" id="{8793EC2B-B1D4-455B-9D6C-B4382E27F60C}"/>
            </a:ext>
          </a:extLst>
        </cdr:cNvPr>
        <cdr:cNvCxnSpPr>
          <a:cxnSpLocks xmlns:a="http://schemas.openxmlformats.org/drawingml/2006/main"/>
        </cdr:cNvCxnSpPr>
      </cdr:nvCxnSpPr>
      <cdr:spPr>
        <a:xfrm xmlns:a="http://schemas.openxmlformats.org/drawingml/2006/main">
          <a:off x="1721078" y="260199"/>
          <a:ext cx="338328" cy="164592"/>
        </a:xfrm>
        <a:prstGeom xmlns:a="http://schemas.openxmlformats.org/drawingml/2006/main" prst="straightConnector1">
          <a:avLst/>
        </a:prstGeom>
        <a:ln xmlns:a="http://schemas.openxmlformats.org/drawingml/2006/main" w="28575">
          <a:solidFill>
            <a:schemeClr val="tx1"/>
          </a:solidFill>
          <a:miter lim="800000"/>
          <a:tailEnd type="triangle" w="lg" len="med"/>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0.38107</cdr:x>
      <cdr:y>0.04306</cdr:y>
    </cdr:from>
    <cdr:to>
      <cdr:x>0.4423</cdr:x>
      <cdr:y>0.19512</cdr:y>
    </cdr:to>
    <cdr:sp macro="" textlink="">
      <cdr:nvSpPr>
        <cdr:cNvPr id="22" name="TextBox 17">
          <a:extLst xmlns:a="http://schemas.openxmlformats.org/drawingml/2006/main">
            <a:ext uri="{FF2B5EF4-FFF2-40B4-BE49-F238E27FC236}">
              <a16:creationId xmlns:a16="http://schemas.microsoft.com/office/drawing/2014/main" id="{9819188C-577D-4731-B7F3-7F6E5AE3899E}"/>
            </a:ext>
          </a:extLst>
        </cdr:cNvPr>
        <cdr:cNvSpPr txBox="1"/>
      </cdr:nvSpPr>
      <cdr:spPr>
        <a:xfrm xmlns:a="http://schemas.openxmlformats.org/drawingml/2006/main">
          <a:off x="1491721" y="87151"/>
          <a:ext cx="239690" cy="307760"/>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Bookman Old Style" panose="02050604050505020204" pitchFamily="18" charset="0"/>
              <a:cs typeface="Arial"/>
              <a:sym typeface="Arial"/>
            </a:rPr>
            <a:t>2</a:t>
          </a:r>
        </a:p>
      </cdr:txBody>
    </cdr:sp>
  </cdr:relSizeAnchor>
</c:userShapes>
</file>

<file path=ppt/drawings/drawing2.xml><?xml version="1.0" encoding="utf-8"?>
<c:userShapes xmlns:c="http://schemas.openxmlformats.org/drawingml/2006/chart">
  <cdr:relSizeAnchor xmlns:cdr="http://schemas.openxmlformats.org/drawingml/2006/chartDrawing">
    <cdr:from>
      <cdr:x>0.27203</cdr:x>
      <cdr:y>0.15999</cdr:y>
    </cdr:from>
    <cdr:to>
      <cdr:x>0.65043</cdr:x>
      <cdr:y>0.29233</cdr:y>
    </cdr:to>
    <cdr:sp macro="" textlink="">
      <cdr:nvSpPr>
        <cdr:cNvPr id="2" name="TextBox 2">
          <a:extLst xmlns:a="http://schemas.openxmlformats.org/drawingml/2006/main">
            <a:ext uri="{FF2B5EF4-FFF2-40B4-BE49-F238E27FC236}">
              <a16:creationId xmlns:a16="http://schemas.microsoft.com/office/drawing/2014/main" id="{A77B0836-101C-4B73-9345-3A79101C7497}"/>
            </a:ext>
          </a:extLst>
        </cdr:cNvPr>
        <cdr:cNvSpPr txBox="1"/>
      </cdr:nvSpPr>
      <cdr:spPr>
        <a:xfrm xmlns:a="http://schemas.openxmlformats.org/drawingml/2006/main" rot="20632422">
          <a:off x="1091991" y="372093"/>
          <a:ext cx="1518979" cy="307781"/>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marL="0" marR="0" lvl="0" indent="0" algn="l" defTabSz="914400" rtl="0" eaLnBrk="1" fontAlgn="auto" latinLnBrk="0" hangingPunct="1">
            <a:lnSpc>
              <a:spcPct val="100000"/>
            </a:lnSpc>
            <a:spcBef>
              <a:spcPts val="0"/>
            </a:spcBef>
            <a:spcAft>
              <a:spcPts val="0"/>
            </a:spcAft>
            <a:buClrTx/>
            <a:buSzTx/>
            <a:buFontTx/>
            <a:buNone/>
            <a:tabLst/>
            <a:defRPr/>
          </a:pPr>
          <a:r>
            <a:rPr lang="en-US" sz="1400" noProof="0" dirty="0">
              <a:solidFill>
                <a:schemeClr val="tx1"/>
              </a:solidFill>
              <a:latin typeface="Bookman Old Style" panose="02050604050505020204" pitchFamily="18" charset="0"/>
              <a:sym typeface="Arial"/>
            </a:rPr>
            <a:t>CAGR 14.6%</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cdr:txBody>
    </cdr:sp>
  </cdr:relSizeAnchor>
  <cdr:relSizeAnchor xmlns:cdr="http://schemas.openxmlformats.org/drawingml/2006/chartDrawing">
    <cdr:from>
      <cdr:x>0.10409</cdr:x>
      <cdr:y>0.06814</cdr:y>
    </cdr:from>
    <cdr:to>
      <cdr:x>0.87288</cdr:x>
      <cdr:y>0.46509</cdr:y>
    </cdr:to>
    <cdr:cxnSp macro="">
      <cdr:nvCxnSpPr>
        <cdr:cNvPr id="3" name="Straight Arrow Connector 2">
          <a:extLst xmlns:a="http://schemas.openxmlformats.org/drawingml/2006/main">
            <a:ext uri="{FF2B5EF4-FFF2-40B4-BE49-F238E27FC236}">
              <a16:creationId xmlns:a16="http://schemas.microsoft.com/office/drawing/2014/main" id="{8D0C09A7-BDEA-44F2-B3CB-656DB68F861F}"/>
            </a:ext>
          </a:extLst>
        </cdr:cNvPr>
        <cdr:cNvCxnSpPr/>
      </cdr:nvCxnSpPr>
      <cdr:spPr>
        <a:xfrm xmlns:a="http://schemas.openxmlformats.org/drawingml/2006/main" flipV="1">
          <a:off x="417846" y="158461"/>
          <a:ext cx="3086100" cy="923193"/>
        </a:xfrm>
        <a:prstGeom xmlns:a="http://schemas.openxmlformats.org/drawingml/2006/main" prst="straightConnector1">
          <a:avLst/>
        </a:prstGeom>
        <a:ln xmlns:a="http://schemas.openxmlformats.org/drawingml/2006/main">
          <a:solidFill>
            <a:schemeClr val="tx1"/>
          </a:solidFill>
          <a:tailEnd type="triangle"/>
        </a:ln>
        <a:effectLst xmlns:a="http://schemas.openxmlformats.org/drawingml/2006/main"/>
      </cdr:spPr>
      <cdr:style>
        <a:lnRef xmlns:a="http://schemas.openxmlformats.org/drawingml/2006/main" idx="3">
          <a:schemeClr val="accent1"/>
        </a:lnRef>
        <a:fillRef xmlns:a="http://schemas.openxmlformats.org/drawingml/2006/main" idx="0">
          <a:schemeClr val="accent1"/>
        </a:fillRef>
        <a:effectRef xmlns:a="http://schemas.openxmlformats.org/drawingml/2006/main" idx="2">
          <a:schemeClr val="accent1"/>
        </a:effectRef>
        <a:fontRef xmlns:a="http://schemas.openxmlformats.org/drawingml/2006/main" idx="minor">
          <a:schemeClr val="tx1"/>
        </a:fontRef>
      </cdr:style>
    </cdr:cxnSp>
  </cdr:relSizeAnchor>
</c:userShapes>
</file>

<file path=ppt/drawings/drawing3.xml><?xml version="1.0" encoding="utf-8"?>
<c:userShapes xmlns:c="http://schemas.openxmlformats.org/drawingml/2006/chart">
  <cdr:relSizeAnchor xmlns:cdr="http://schemas.openxmlformats.org/drawingml/2006/chartDrawing">
    <cdr:from>
      <cdr:x>0.09107</cdr:x>
      <cdr:y>0.05935</cdr:y>
    </cdr:from>
    <cdr:to>
      <cdr:x>0.89531</cdr:x>
      <cdr:y>0.35086</cdr:y>
    </cdr:to>
    <cdr:cxnSp macro="">
      <cdr:nvCxnSpPr>
        <cdr:cNvPr id="2" name="Straight Arrow Connector 1">
          <a:extLst xmlns:a="http://schemas.openxmlformats.org/drawingml/2006/main">
            <a:ext uri="{FF2B5EF4-FFF2-40B4-BE49-F238E27FC236}">
              <a16:creationId xmlns:a16="http://schemas.microsoft.com/office/drawing/2014/main" id="{0364A70B-10B9-40D3-B69E-D02991015E05}"/>
            </a:ext>
          </a:extLst>
        </cdr:cNvPr>
        <cdr:cNvCxnSpPr/>
      </cdr:nvCxnSpPr>
      <cdr:spPr>
        <a:xfrm xmlns:a="http://schemas.openxmlformats.org/drawingml/2006/main" flipV="1">
          <a:off x="367402" y="127090"/>
          <a:ext cx="3244362" cy="624255"/>
        </a:xfrm>
        <a:prstGeom xmlns:a="http://schemas.openxmlformats.org/drawingml/2006/main" prst="straightConnector1">
          <a:avLst/>
        </a:prstGeom>
        <a:ln xmlns:a="http://schemas.openxmlformats.org/drawingml/2006/main">
          <a:solidFill>
            <a:schemeClr val="tx1"/>
          </a:solidFill>
          <a:tailEnd type="triangle"/>
        </a:ln>
        <a:effectLst xmlns:a="http://schemas.openxmlformats.org/drawingml/2006/main"/>
      </cdr:spPr>
      <cdr:style>
        <a:lnRef xmlns:a="http://schemas.openxmlformats.org/drawingml/2006/main" idx="3">
          <a:schemeClr val="accent1"/>
        </a:lnRef>
        <a:fillRef xmlns:a="http://schemas.openxmlformats.org/drawingml/2006/main" idx="0">
          <a:schemeClr val="accent1"/>
        </a:fillRef>
        <a:effectRef xmlns:a="http://schemas.openxmlformats.org/drawingml/2006/main" idx="2">
          <a:schemeClr val="accent1"/>
        </a:effectRef>
        <a:fontRef xmlns:a="http://schemas.openxmlformats.org/drawingml/2006/main" idx="minor">
          <a:schemeClr val="tx1"/>
        </a:fontRef>
      </cdr:style>
    </cdr:cxnSp>
  </cdr:relSizeAnchor>
  <cdr:relSizeAnchor xmlns:cdr="http://schemas.openxmlformats.org/drawingml/2006/chartDrawing">
    <cdr:from>
      <cdr:x>0.25171</cdr:x>
      <cdr:y>0.09535</cdr:y>
    </cdr:from>
    <cdr:to>
      <cdr:x>0.62519</cdr:x>
      <cdr:y>0.23908</cdr:y>
    </cdr:to>
    <cdr:sp macro="" textlink="">
      <cdr:nvSpPr>
        <cdr:cNvPr id="4" name="TextBox 2">
          <a:extLst xmlns:a="http://schemas.openxmlformats.org/drawingml/2006/main">
            <a:ext uri="{FF2B5EF4-FFF2-40B4-BE49-F238E27FC236}">
              <a16:creationId xmlns:a16="http://schemas.microsoft.com/office/drawing/2014/main" id="{0B5A0B24-33BE-4D3F-8989-27DAC5ED75B3}"/>
            </a:ext>
          </a:extLst>
        </cdr:cNvPr>
        <cdr:cNvSpPr txBox="1"/>
      </cdr:nvSpPr>
      <cdr:spPr>
        <a:xfrm xmlns:a="http://schemas.openxmlformats.org/drawingml/2006/main" rot="20890145">
          <a:off x="1015426" y="204186"/>
          <a:ext cx="1506660" cy="307788"/>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solidFill>
              <a:effectLst/>
              <a:uLnTx/>
              <a:uFillTx/>
              <a:latin typeface="Bookman Old Style" panose="02050604050505020204" pitchFamily="18" charset="0"/>
              <a:sym typeface="Arial"/>
            </a:rPr>
            <a:t>CAGR</a:t>
          </a:r>
          <a:r>
            <a:rPr kumimoji="0" lang="en-US" sz="1400" b="0" i="0" u="none" strike="noStrike" kern="0" cap="none" spc="0" normalizeH="0" baseline="0" noProof="0" dirty="0">
              <a:ln>
                <a:noFill/>
              </a:ln>
              <a:solidFill>
                <a:srgbClr val="000000"/>
              </a:solidFill>
              <a:effectLst/>
              <a:uLnTx/>
              <a:uFillTx/>
              <a:latin typeface="Bookman Old Style" panose="02050604050505020204" pitchFamily="18" charset="0"/>
              <a:cs typeface="Arial"/>
              <a:sym typeface="Arial"/>
            </a:rPr>
            <a:t> </a:t>
          </a:r>
          <a:r>
            <a:rPr lang="en-US" sz="1400" dirty="0">
              <a:latin typeface="Bookman Old Style" panose="02050604050505020204" pitchFamily="18" charset="0"/>
            </a:rPr>
            <a:t>7.86</a:t>
          </a:r>
          <a:r>
            <a:rPr kumimoji="0" lang="en-US" sz="1400" b="0" i="0" u="none" strike="noStrike" kern="0" cap="none" spc="0" normalizeH="0" baseline="0" noProof="0" dirty="0">
              <a:ln>
                <a:noFill/>
              </a:ln>
              <a:solidFill>
                <a:srgbClr val="000000"/>
              </a:solidFill>
              <a:effectLst/>
              <a:uLnTx/>
              <a:uFillTx/>
              <a:latin typeface="Bookman Old Style" panose="02050604050505020204" pitchFamily="18" charset="0"/>
              <a:cs typeface="Arial"/>
              <a:sym typeface="Arial"/>
            </a:rPr>
            <a:t>%</a:t>
          </a:r>
        </a:p>
      </cdr:txBody>
    </cdr:sp>
  </cdr:relSizeAnchor>
</c:userShapes>
</file>

<file path=ppt/drawings/drawing4.xml><?xml version="1.0" encoding="utf-8"?>
<c:userShapes xmlns:c="http://schemas.openxmlformats.org/drawingml/2006/chart">
  <cdr:relSizeAnchor xmlns:cdr="http://schemas.openxmlformats.org/drawingml/2006/chartDrawing">
    <cdr:from>
      <cdr:x>0.28858</cdr:x>
      <cdr:y>0.16117</cdr:y>
    </cdr:from>
    <cdr:to>
      <cdr:x>0.67092</cdr:x>
      <cdr:y>0.30438</cdr:y>
    </cdr:to>
    <cdr:sp macro="" textlink="">
      <cdr:nvSpPr>
        <cdr:cNvPr id="2" name="TextBox 2">
          <a:extLst xmlns:a="http://schemas.openxmlformats.org/drawingml/2006/main">
            <a:ext uri="{FF2B5EF4-FFF2-40B4-BE49-F238E27FC236}">
              <a16:creationId xmlns:a16="http://schemas.microsoft.com/office/drawing/2014/main" id="{10C1E4A2-8DF9-4C3E-9A7B-CB7B57FE2201}"/>
            </a:ext>
          </a:extLst>
        </cdr:cNvPr>
        <cdr:cNvSpPr txBox="1"/>
      </cdr:nvSpPr>
      <cdr:spPr>
        <a:xfrm xmlns:a="http://schemas.openxmlformats.org/drawingml/2006/main" rot="20407409">
          <a:off x="1137190" y="346362"/>
          <a:ext cx="1506686" cy="30776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solidFill>
              <a:effectLst/>
              <a:uLnTx/>
              <a:uFillTx/>
              <a:latin typeface="Bookman Old Style" panose="02050604050505020204" pitchFamily="18" charset="0"/>
              <a:sym typeface="Arial"/>
            </a:rPr>
            <a:t>CAGR </a:t>
          </a:r>
          <a:r>
            <a:rPr lang="en-US" sz="1400" noProof="0" dirty="0">
              <a:solidFill>
                <a:schemeClr val="tx1"/>
              </a:solidFill>
              <a:latin typeface="Bookman Old Style" panose="02050604050505020204" pitchFamily="18" charset="0"/>
              <a:sym typeface="Arial"/>
            </a:rPr>
            <a:t>20</a:t>
          </a:r>
          <a:r>
            <a:rPr lang="en-US" sz="1400" dirty="0">
              <a:solidFill>
                <a:schemeClr val="tx1"/>
              </a:solidFill>
              <a:latin typeface="Bookman Old Style" panose="02050604050505020204" pitchFamily="18" charset="0"/>
            </a:rPr>
            <a:t>.8</a:t>
          </a:r>
          <a:r>
            <a:rPr kumimoji="0" lang="en-US" sz="1400" b="0" i="0" u="none" strike="noStrike" kern="0" cap="none" spc="0" normalizeH="0" baseline="0" noProof="0" dirty="0">
              <a:ln>
                <a:noFill/>
              </a:ln>
              <a:solidFill>
                <a:schemeClr val="tx1"/>
              </a:solidFill>
              <a:effectLst/>
              <a:uLnTx/>
              <a:uFillTx/>
              <a:latin typeface="Bookman Old Style" panose="02050604050505020204" pitchFamily="18" charset="0"/>
              <a:sym typeface="Arial"/>
            </a:rPr>
            <a:t>%</a:t>
          </a:r>
        </a:p>
      </cdr:txBody>
    </cdr:sp>
  </cdr:relSizeAnchor>
</c:userShapes>
</file>

<file path=ppt/drawings/drawing5.xml><?xml version="1.0" encoding="utf-8"?>
<c:userShapes xmlns:c="http://schemas.openxmlformats.org/drawingml/2006/chart">
  <cdr:relSizeAnchor xmlns:cdr="http://schemas.openxmlformats.org/drawingml/2006/chartDrawing">
    <cdr:from>
      <cdr:x>0.33158</cdr:x>
      <cdr:y>0.11588</cdr:y>
    </cdr:from>
    <cdr:to>
      <cdr:x>0.71224</cdr:x>
      <cdr:y>0.24715</cdr:y>
    </cdr:to>
    <cdr:sp macro="" textlink="">
      <cdr:nvSpPr>
        <cdr:cNvPr id="3" name="TextBox 2">
          <a:extLst xmlns:a="http://schemas.openxmlformats.org/drawingml/2006/main">
            <a:ext uri="{FF2B5EF4-FFF2-40B4-BE49-F238E27FC236}">
              <a16:creationId xmlns:a16="http://schemas.microsoft.com/office/drawing/2014/main" id="{56ABCEE0-6F31-4E62-A011-B9D53FCF622A}"/>
            </a:ext>
          </a:extLst>
        </cdr:cNvPr>
        <cdr:cNvSpPr txBox="1"/>
      </cdr:nvSpPr>
      <cdr:spPr>
        <a:xfrm xmlns:a="http://schemas.openxmlformats.org/drawingml/2006/main" rot="20407409">
          <a:off x="1312405" y="271712"/>
          <a:ext cx="1506687" cy="307795"/>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solidFill>
              <a:effectLst/>
              <a:uLnTx/>
              <a:uFillTx/>
              <a:latin typeface="Bookman Old Style" panose="02050604050505020204" pitchFamily="18" charset="0"/>
              <a:sym typeface="Arial"/>
            </a:rPr>
            <a:t>CAGR </a:t>
          </a:r>
          <a:r>
            <a:rPr lang="en-US" sz="1400" dirty="0">
              <a:solidFill>
                <a:schemeClr val="tx1"/>
              </a:solidFill>
              <a:latin typeface="Bookman Old Style" panose="02050604050505020204" pitchFamily="18" charset="0"/>
              <a:sym typeface="Arial"/>
            </a:rPr>
            <a:t>9</a:t>
          </a:r>
          <a:r>
            <a:rPr lang="en-US" sz="1400" dirty="0">
              <a:solidFill>
                <a:schemeClr val="tx1"/>
              </a:solidFill>
              <a:latin typeface="Bookman Old Style" panose="02050604050505020204" pitchFamily="18" charset="0"/>
            </a:rPr>
            <a:t>.6</a:t>
          </a:r>
          <a:r>
            <a:rPr kumimoji="0" lang="en-US" sz="1400" b="0" i="0" u="none" strike="noStrike" kern="0" cap="none" spc="0" normalizeH="0" baseline="0" noProof="0" dirty="0">
              <a:ln>
                <a:noFill/>
              </a:ln>
              <a:solidFill>
                <a:schemeClr val="tx1"/>
              </a:solidFill>
              <a:effectLst/>
              <a:uLnTx/>
              <a:uFillTx/>
              <a:latin typeface="Bookman Old Style" panose="02050604050505020204" pitchFamily="18" charset="0"/>
              <a:sym typeface="Arial"/>
            </a:rPr>
            <a:t>%</a:t>
          </a:r>
        </a:p>
      </cdr:txBody>
    </cdr:sp>
  </cdr:relSizeAnchor>
</c:userShapes>
</file>

<file path=ppt/drawings/drawing6.xml><?xml version="1.0" encoding="utf-8"?>
<c:userShapes xmlns:c="http://schemas.openxmlformats.org/drawingml/2006/chart">
  <cdr:relSizeAnchor xmlns:cdr="http://schemas.openxmlformats.org/drawingml/2006/chartDrawing">
    <cdr:from>
      <cdr:x>0.53927</cdr:x>
      <cdr:y>0.10922</cdr:y>
    </cdr:from>
    <cdr:to>
      <cdr:x>0.53927</cdr:x>
      <cdr:y>0.7142</cdr:y>
    </cdr:to>
    <cdr:cxnSp macro="">
      <cdr:nvCxnSpPr>
        <cdr:cNvPr id="3" name="Straight Connector 2">
          <a:extLst xmlns:a="http://schemas.openxmlformats.org/drawingml/2006/main">
            <a:ext uri="{FF2B5EF4-FFF2-40B4-BE49-F238E27FC236}">
              <a16:creationId xmlns:a16="http://schemas.microsoft.com/office/drawing/2014/main" id="{DDD42B8D-1E58-4BB4-AF28-57C695C6513E}"/>
            </a:ext>
          </a:extLst>
        </cdr:cNvPr>
        <cdr:cNvCxnSpPr/>
      </cdr:nvCxnSpPr>
      <cdr:spPr>
        <a:xfrm xmlns:a="http://schemas.openxmlformats.org/drawingml/2006/main">
          <a:off x="4486846" y="441255"/>
          <a:ext cx="0" cy="2444261"/>
        </a:xfrm>
        <a:prstGeom xmlns:a="http://schemas.openxmlformats.org/drawingml/2006/main" prst="line">
          <a:avLst/>
        </a:prstGeom>
        <a:ln xmlns:a="http://schemas.openxmlformats.org/drawingml/2006/main" w="31750">
          <a:solidFill>
            <a:srgbClr val="0070C0"/>
          </a:solidFill>
          <a:prstDash val="dash"/>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E17E2C-9387-41CE-A313-00383A7F7E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1D53E17-B60A-48B7-8103-1E535390ED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88C852-DC2E-4FCB-B9BC-2ABDC0E0EC64}" type="datetimeFigureOut">
              <a:rPr lang="en-US" smtClean="0"/>
              <a:t>11/12/2020</a:t>
            </a:fld>
            <a:endParaRPr lang="en-US"/>
          </a:p>
        </p:txBody>
      </p:sp>
      <p:sp>
        <p:nvSpPr>
          <p:cNvPr id="4" name="Footer Placeholder 3">
            <a:extLst>
              <a:ext uri="{FF2B5EF4-FFF2-40B4-BE49-F238E27FC236}">
                <a16:creationId xmlns:a16="http://schemas.microsoft.com/office/drawing/2014/main" id="{E80E1C95-57E7-4B97-9E30-2E4C65295BA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7ACA791-0620-45EE-93B4-3247D3A5923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CCFE05-9D66-452C-94BC-15D2174C16F0}" type="slidenum">
              <a:rPr lang="en-US" smtClean="0"/>
              <a:t>‹#›</a:t>
            </a:fld>
            <a:endParaRPr lang="en-US"/>
          </a:p>
        </p:txBody>
      </p:sp>
    </p:spTree>
    <p:extLst>
      <p:ext uri="{BB962C8B-B14F-4D97-AF65-F5344CB8AC3E}">
        <p14:creationId xmlns:p14="http://schemas.microsoft.com/office/powerpoint/2010/main" val="578110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72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100000"/>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7200"/>
          </a:xfrm>
          <a:prstGeom prst="rect">
            <a:avLst/>
          </a:prstGeom>
          <a:noFill/>
          <a:ln>
            <a:noFill/>
          </a:ln>
        </p:spPr>
        <p:txBody>
          <a:bodyPr wrap="square" lIns="91425" tIns="91425" rIns="91425" bIns="91425" anchor="t" anchorCtr="0"/>
          <a:lstStyle>
            <a:lvl1pPr marL="0" marR="0" lvl="0" indent="0" algn="r" rtl="0">
              <a:lnSpc>
                <a:spcPct val="100000"/>
              </a:lnSpc>
              <a:spcBef>
                <a:spcPts val="0"/>
              </a:spcBef>
              <a:spcAft>
                <a:spcPts val="0"/>
              </a:spcAft>
              <a:buClr>
                <a:schemeClr val="dk1"/>
              </a:buClr>
              <a:buSzPct val="100000"/>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marL="0" marR="0" lvl="0" indent="76200" algn="l" rtl="0">
              <a:spcBef>
                <a:spcPts val="0"/>
              </a:spcBef>
              <a:buClr>
                <a:schemeClr val="dk1"/>
              </a:buClr>
              <a:buSzPct val="100000"/>
              <a:buFont typeface="Calibri"/>
              <a:buChar char="●"/>
              <a:defRPr sz="1200" b="0" i="0" u="none" strike="noStrike" cap="none">
                <a:solidFill>
                  <a:schemeClr val="dk1"/>
                </a:solidFill>
                <a:latin typeface="Calibri"/>
                <a:ea typeface="Calibri"/>
                <a:cs typeface="Calibri"/>
                <a:sym typeface="Calibri"/>
              </a:defRPr>
            </a:lvl1pPr>
            <a:lvl2pPr marL="457200" marR="0" lvl="1" indent="76200" algn="l" rtl="0">
              <a:spcBef>
                <a:spcPts val="0"/>
              </a:spcBef>
              <a:buClr>
                <a:schemeClr val="dk1"/>
              </a:buClr>
              <a:buSzPct val="100000"/>
              <a:buFont typeface="Calibri"/>
              <a:buChar char="○"/>
              <a:defRPr sz="1200" b="0" i="0" u="none" strike="noStrike" cap="none">
                <a:solidFill>
                  <a:schemeClr val="dk1"/>
                </a:solidFill>
                <a:latin typeface="Calibri"/>
                <a:ea typeface="Calibri"/>
                <a:cs typeface="Calibri"/>
                <a:sym typeface="Calibri"/>
              </a:defRPr>
            </a:lvl2pPr>
            <a:lvl3pPr marL="914400" marR="0" lvl="2" indent="76200" algn="l" rtl="0">
              <a:spcBef>
                <a:spcPts val="0"/>
              </a:spcBef>
              <a:buClr>
                <a:schemeClr val="dk1"/>
              </a:buClr>
              <a:buSzPct val="100000"/>
              <a:buFont typeface="Calibri"/>
              <a:buChar char="■"/>
              <a:defRPr sz="1200" b="0" i="0" u="none" strike="noStrike" cap="none">
                <a:solidFill>
                  <a:schemeClr val="dk1"/>
                </a:solidFill>
                <a:latin typeface="Calibri"/>
                <a:ea typeface="Calibri"/>
                <a:cs typeface="Calibri"/>
                <a:sym typeface="Calibri"/>
              </a:defRPr>
            </a:lvl3pPr>
            <a:lvl4pPr marL="1371600" marR="0" lvl="3" indent="76200" algn="l" rtl="0">
              <a:spcBef>
                <a:spcPts val="0"/>
              </a:spcBef>
              <a:buClr>
                <a:schemeClr val="dk1"/>
              </a:buClr>
              <a:buSzPct val="100000"/>
              <a:buFont typeface="Calibri"/>
              <a:buChar char="●"/>
              <a:defRPr sz="1200" b="0" i="0" u="none" strike="noStrike" cap="none">
                <a:solidFill>
                  <a:schemeClr val="dk1"/>
                </a:solidFill>
                <a:latin typeface="Calibri"/>
                <a:ea typeface="Calibri"/>
                <a:cs typeface="Calibri"/>
                <a:sym typeface="Calibri"/>
              </a:defRPr>
            </a:lvl4pPr>
            <a:lvl5pPr marL="1828800" marR="0" lvl="4" indent="76200" algn="l" rtl="0">
              <a:spcBef>
                <a:spcPts val="0"/>
              </a:spcBef>
              <a:buClr>
                <a:schemeClr val="dk1"/>
              </a:buClr>
              <a:buSzPct val="100000"/>
              <a:buFont typeface="Calibri"/>
              <a:buChar char="○"/>
              <a:defRPr sz="1200" b="0" i="0" u="none" strike="noStrike" cap="none">
                <a:solidFill>
                  <a:schemeClr val="dk1"/>
                </a:solidFill>
                <a:latin typeface="Calibri"/>
                <a:ea typeface="Calibri"/>
                <a:cs typeface="Calibri"/>
                <a:sym typeface="Calibri"/>
              </a:defRPr>
            </a:lvl5pPr>
            <a:lvl6pPr marL="2286000" marR="0" lvl="5" indent="76200" algn="l" rtl="0">
              <a:spcBef>
                <a:spcPts val="0"/>
              </a:spcBef>
              <a:buClr>
                <a:schemeClr val="dk1"/>
              </a:buClr>
              <a:buSzPct val="100000"/>
              <a:buFont typeface="Calibri"/>
              <a:buChar char="■"/>
              <a:defRPr sz="1200" b="0" i="0" u="none" strike="noStrike" cap="none">
                <a:solidFill>
                  <a:schemeClr val="dk1"/>
                </a:solidFill>
                <a:latin typeface="Calibri"/>
                <a:ea typeface="Calibri"/>
                <a:cs typeface="Calibri"/>
                <a:sym typeface="Calibri"/>
              </a:defRPr>
            </a:lvl6pPr>
            <a:lvl7pPr marL="2743200" marR="0" lvl="6" indent="76200" algn="l" rtl="0">
              <a:spcBef>
                <a:spcPts val="0"/>
              </a:spcBef>
              <a:buClr>
                <a:schemeClr val="dk1"/>
              </a:buClr>
              <a:buSzPct val="100000"/>
              <a:buFont typeface="Calibri"/>
              <a:buChar char="●"/>
              <a:defRPr sz="1200" b="0" i="0" u="none" strike="noStrike" cap="none">
                <a:solidFill>
                  <a:schemeClr val="dk1"/>
                </a:solidFill>
                <a:latin typeface="Calibri"/>
                <a:ea typeface="Calibri"/>
                <a:cs typeface="Calibri"/>
                <a:sym typeface="Calibri"/>
              </a:defRPr>
            </a:lvl7pPr>
            <a:lvl8pPr marL="3200400" marR="0" lvl="7" indent="76200" algn="l" rtl="0">
              <a:spcBef>
                <a:spcPts val="0"/>
              </a:spcBef>
              <a:buClr>
                <a:schemeClr val="dk1"/>
              </a:buClr>
              <a:buSzPct val="100000"/>
              <a:buFont typeface="Calibri"/>
              <a:buChar char="○"/>
              <a:defRPr sz="1200" b="0" i="0" u="none" strike="noStrike" cap="none">
                <a:solidFill>
                  <a:schemeClr val="dk1"/>
                </a:solidFill>
                <a:latin typeface="Calibri"/>
                <a:ea typeface="Calibri"/>
                <a:cs typeface="Calibri"/>
                <a:sym typeface="Calibri"/>
              </a:defRPr>
            </a:lvl8pPr>
            <a:lvl9pPr marL="3657600" marR="0" lvl="8" indent="76200" algn="l" rtl="0">
              <a:spcBef>
                <a:spcPts val="0"/>
              </a:spcBef>
              <a:buClr>
                <a:schemeClr val="dk1"/>
              </a:buClr>
              <a:buSzPct val="100000"/>
              <a:buFont typeface="Calibri"/>
              <a:buChar char="■"/>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72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1"/>
              </a:buClr>
              <a:buSzPct val="100000"/>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96889007"/>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76200" algn="l" rtl="0">
              <a:spcBef>
                <a:spcPts val="0"/>
              </a:spcBef>
              <a:buClr>
                <a:schemeClr val="dk1"/>
              </a:buClr>
              <a:buSzPct val="100000"/>
              <a:buFont typeface="Calibri"/>
              <a:buNone/>
            </a:pPr>
            <a:endParaRPr sz="1200" b="0" i="0" u="none" strike="noStrike" cap="none" dirty="0">
              <a:solidFill>
                <a:schemeClr val="dk1"/>
              </a:solidFill>
              <a:latin typeface="Calibri"/>
              <a:ea typeface="Calibri"/>
              <a:cs typeface="Calibri"/>
              <a:sym typeface="Calibri"/>
            </a:endParaRPr>
          </a:p>
        </p:txBody>
      </p:sp>
      <p:sp>
        <p:nvSpPr>
          <p:cNvPr id="187" name="Shape 1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542262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76200" algn="l" rtl="0">
              <a:spcBef>
                <a:spcPts val="0"/>
              </a:spcBef>
              <a:buClr>
                <a:schemeClr val="dk1"/>
              </a:buClr>
              <a:buSzPct val="100000"/>
              <a:buFont typeface="Calibri"/>
              <a:buNone/>
            </a:pPr>
            <a:endParaRPr sz="1200" b="0" i="0" u="none" strike="noStrike" cap="none" dirty="0">
              <a:solidFill>
                <a:schemeClr val="dk1"/>
              </a:solidFill>
              <a:latin typeface="Calibri"/>
              <a:ea typeface="Calibri"/>
              <a:cs typeface="Calibri"/>
              <a:sym typeface="Calibri"/>
            </a:endParaRPr>
          </a:p>
        </p:txBody>
      </p:sp>
      <p:sp>
        <p:nvSpPr>
          <p:cNvPr id="313" name="Shape 3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3099344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76200" algn="l" defTabSz="914400" rtl="0" eaLnBrk="1" fontAlgn="auto" latinLnBrk="0" hangingPunct="1">
              <a:lnSpc>
                <a:spcPct val="100000"/>
              </a:lnSpc>
              <a:spcBef>
                <a:spcPts val="0"/>
              </a:spcBef>
              <a:spcAft>
                <a:spcPts val="0"/>
              </a:spcAft>
              <a:buClr>
                <a:schemeClr val="dk1"/>
              </a:buClr>
              <a:buSzPct val="100000"/>
              <a:buFont typeface="Calibri"/>
              <a:buNone/>
              <a:tabLst/>
              <a:defRPr/>
            </a:pPr>
            <a:endParaRPr lang="en-US" dirty="0"/>
          </a:p>
        </p:txBody>
      </p:sp>
      <p:sp>
        <p:nvSpPr>
          <p:cNvPr id="4" name="Slide Number Placeholder 3"/>
          <p:cNvSpPr>
            <a:spLocks noGrp="1"/>
          </p:cNvSpPr>
          <p:nvPr>
            <p:ph type="sldNum" idx="10"/>
          </p:nvPr>
        </p:nvSpPr>
        <p:spPr/>
        <p:txBody>
          <a:bodyPr/>
          <a:lstStyle/>
          <a:p>
            <a:pPr marL="0" marR="0" lvl="0" indent="-1905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02175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76200" algn="l" rtl="0">
              <a:spcBef>
                <a:spcPts val="0"/>
              </a:spcBef>
              <a:buClr>
                <a:schemeClr val="dk1"/>
              </a:buClr>
              <a:buSzPct val="100000"/>
              <a:buFont typeface="Calibri"/>
              <a:buNone/>
            </a:pPr>
            <a:endParaRPr sz="1200" b="0" i="0" u="none" strike="noStrike" cap="none" dirty="0">
              <a:solidFill>
                <a:schemeClr val="dk1"/>
              </a:solidFill>
              <a:latin typeface="Calibri"/>
              <a:ea typeface="Calibri"/>
              <a:cs typeface="Calibri"/>
              <a:sym typeface="Calibri"/>
            </a:endParaRPr>
          </a:p>
        </p:txBody>
      </p:sp>
      <p:sp>
        <p:nvSpPr>
          <p:cNvPr id="195" name="Shape 1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 name="Slide Number Placeholder 1"/>
          <p:cNvSpPr>
            <a:spLocks noGrp="1"/>
          </p:cNvSpPr>
          <p:nvPr>
            <p:ph type="sldNum" idx="10"/>
          </p:nvPr>
        </p:nvSpPr>
        <p:spPr/>
        <p:txBody>
          <a:bodyPr/>
          <a:lstStyle/>
          <a:p>
            <a:pPr marL="0" marR="0" lvl="0" indent="-19050" algn="r" defTabSz="914400" rtl="0" eaLnBrk="1" fontAlgn="auto" latinLnBrk="0" hangingPunct="1">
              <a:lnSpc>
                <a:spcPct val="100000"/>
              </a:lnSpc>
              <a:spcBef>
                <a:spcPts val="0"/>
              </a:spcBef>
              <a:spcAft>
                <a:spcPts val="0"/>
              </a:spcAft>
              <a:buClr>
                <a:srgbClr val="000000"/>
              </a:buClr>
              <a:buSzPct val="25000"/>
              <a:buFont typeface="Calibri"/>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19050" algn="r" defTabSz="914400" rtl="0" eaLnBrk="1" fontAlgn="auto" latinLnBrk="0" hangingPunct="1">
                <a:lnSpc>
                  <a:spcPct val="100000"/>
                </a:lnSpc>
                <a:spcBef>
                  <a:spcPts val="0"/>
                </a:spcBef>
                <a:spcAft>
                  <a:spcPts val="0"/>
                </a:spcAft>
                <a:buClr>
                  <a:srgbClr val="000000"/>
                </a:buClr>
                <a:buSzPct val="25000"/>
                <a:buFont typeface="Calibri"/>
                <a:buNone/>
                <a:tabLst/>
                <a:defRPr/>
              </a:pPr>
              <a:t>23</a:t>
            </a:fld>
            <a:endParaRPr kumimoji="0" 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372649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76200" algn="l" rtl="0">
              <a:spcBef>
                <a:spcPts val="0"/>
              </a:spcBef>
              <a:buClr>
                <a:schemeClr val="dk1"/>
              </a:buClr>
              <a:buSzPct val="100000"/>
              <a:buFont typeface="Calibri"/>
              <a:buNone/>
            </a:pPr>
            <a:endParaRPr sz="1200" b="0" i="0" u="none" strike="noStrike" cap="none" dirty="0">
              <a:solidFill>
                <a:schemeClr val="dk1"/>
              </a:solidFill>
              <a:latin typeface="Calibri"/>
              <a:ea typeface="Calibri"/>
              <a:cs typeface="Calibri"/>
              <a:sym typeface="Calibri"/>
            </a:endParaRPr>
          </a:p>
        </p:txBody>
      </p:sp>
      <p:sp>
        <p:nvSpPr>
          <p:cNvPr id="195" name="Shape 1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 name="Slide Number Placeholder 1"/>
          <p:cNvSpPr>
            <a:spLocks noGrp="1"/>
          </p:cNvSpPr>
          <p:nvPr>
            <p:ph type="sldNum" idx="10"/>
          </p:nvPr>
        </p:nvSpPr>
        <p:spPr/>
        <p:txBody>
          <a:bodyPr/>
          <a:lstStyle/>
          <a:p>
            <a:pPr marL="0" marR="0" lvl="0" indent="-19050" algn="r" defTabSz="914400" rtl="0" eaLnBrk="1" fontAlgn="auto" latinLnBrk="0" hangingPunct="1">
              <a:lnSpc>
                <a:spcPct val="100000"/>
              </a:lnSpc>
              <a:spcBef>
                <a:spcPts val="0"/>
              </a:spcBef>
              <a:spcAft>
                <a:spcPts val="0"/>
              </a:spcAft>
              <a:buClr>
                <a:srgbClr val="000000"/>
              </a:buClr>
              <a:buSzPct val="25000"/>
              <a:buFont typeface="Calibri"/>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19050" algn="r" defTabSz="914400" rtl="0" eaLnBrk="1" fontAlgn="auto" latinLnBrk="0" hangingPunct="1">
                <a:lnSpc>
                  <a:spcPct val="100000"/>
                </a:lnSpc>
                <a:spcBef>
                  <a:spcPts val="0"/>
                </a:spcBef>
                <a:spcAft>
                  <a:spcPts val="0"/>
                </a:spcAft>
                <a:buClr>
                  <a:srgbClr val="000000"/>
                </a:buClr>
                <a:buSzPct val="25000"/>
                <a:buFont typeface="Calibri"/>
                <a:buNone/>
                <a:tabLst/>
                <a:defRPr/>
              </a:pPr>
              <a:t>2</a:t>
            </a:fld>
            <a:endParaRPr kumimoji="0" 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065905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algn="l"/>
            <a:r>
              <a:rPr lang="en-US" sz="1200" b="0" i="0" u="none" strike="noStrike" cap="none" dirty="0">
                <a:solidFill>
                  <a:schemeClr val="dk1"/>
                </a:solidFill>
                <a:latin typeface="Calibri"/>
                <a:ea typeface="Calibri"/>
                <a:cs typeface="Calibri"/>
                <a:sym typeface="Calibri"/>
              </a:rPr>
              <a:t>ELINT detects radio frequency </a:t>
            </a:r>
            <a:r>
              <a:rPr lang="en-US" b="0" i="0" dirty="0">
                <a:solidFill>
                  <a:srgbClr val="172430"/>
                </a:solidFill>
                <a:effectLst/>
                <a:latin typeface="IBM Plex Sans"/>
              </a:rPr>
              <a:t>emissions from submarines, surface ships, aircraft and land-based radars.</a:t>
            </a:r>
          </a:p>
          <a:p>
            <a:r>
              <a:rPr lang="en-US" dirty="0"/>
              <a:t> COMINT: Communications Intelligence </a:t>
            </a:r>
          </a:p>
          <a:p>
            <a:endParaRPr lang="en-US" dirty="0"/>
          </a:p>
          <a:p>
            <a:pPr marL="0" indent="0">
              <a:buNone/>
            </a:pPr>
            <a:r>
              <a:rPr lang="en-US" dirty="0"/>
              <a:t>Apart of electronic warfare, Game of cat and mouse.</a:t>
            </a:r>
          </a:p>
          <a:p>
            <a:pPr marL="0" indent="0">
              <a:buNone/>
            </a:pPr>
            <a:endParaRPr lang="en-US" dirty="0"/>
          </a:p>
          <a:p>
            <a:pPr marL="0" indent="0">
              <a:buNone/>
            </a:pPr>
            <a:endParaRPr lang="en-US" dirty="0"/>
          </a:p>
          <a:p>
            <a:pPr marL="0" indent="0">
              <a:buNone/>
            </a:pPr>
            <a:r>
              <a:rPr lang="en-US" dirty="0"/>
              <a:t>US navy awarded $383m contract in march 2020. </a:t>
            </a:r>
            <a:r>
              <a:rPr lang="en-US" b="0" i="0" dirty="0">
                <a:solidFill>
                  <a:srgbClr val="333333"/>
                </a:solidFill>
                <a:effectLst/>
                <a:latin typeface="Open Sans"/>
              </a:rPr>
              <a:t>The company will provide receiver-transmitters and transit case and vehicle-based HF systems that are based on the RF-300H manpack radio technology.</a:t>
            </a:r>
            <a:r>
              <a:rPr lang="en-US" dirty="0"/>
              <a:t> </a:t>
            </a:r>
          </a:p>
          <a:p>
            <a:pPr marL="0" indent="0">
              <a:buNone/>
            </a:pPr>
            <a:endParaRPr lang="en-US" dirty="0"/>
          </a:p>
          <a:p>
            <a:pPr marL="0" indent="0">
              <a:buNone/>
            </a:pPr>
            <a:r>
              <a:rPr lang="en-US" dirty="0"/>
              <a:t>Sat and ground systems which is fully integrated. </a:t>
            </a:r>
          </a:p>
          <a:p>
            <a:pPr marL="0" indent="0">
              <a:buNone/>
            </a:pPr>
            <a:endParaRPr lang="en-US" dirty="0"/>
          </a:p>
          <a:p>
            <a:pPr marL="0" indent="0">
              <a:buNone/>
            </a:pPr>
            <a:r>
              <a:rPr lang="en-US" dirty="0"/>
              <a:t>FAA ADS-B systems </a:t>
            </a:r>
          </a:p>
          <a:p>
            <a:pPr marL="0" indent="0">
              <a:buNone/>
            </a:pPr>
            <a:endParaRPr lang="en-US" dirty="0"/>
          </a:p>
          <a:p>
            <a:pPr marL="0" indent="0">
              <a:buNone/>
            </a:pPr>
            <a:r>
              <a:rPr lang="en-US" dirty="0"/>
              <a:t>L3Harris owned and operated network Largest air traffic control surveillance network in world; broadcasts aircraft position to ground 650+ radio stations across US; covering 4 million sq mi of U.S. airspace with 1,100 surveillance sensors FAA equipage mandate requiring ADS-B in all controlled airspace effective January 2020.</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br>
              <a:rPr lang="en-US" dirty="0"/>
            </a:br>
            <a:endParaRPr sz="1200" b="0" i="0" u="none" strike="noStrike" cap="none" dirty="0">
              <a:solidFill>
                <a:schemeClr val="dk1"/>
              </a:solidFill>
              <a:latin typeface="Calibri"/>
              <a:ea typeface="Calibri"/>
              <a:cs typeface="Calibri"/>
              <a:sym typeface="Calibri"/>
            </a:endParaRPr>
          </a:p>
        </p:txBody>
      </p:sp>
      <p:sp>
        <p:nvSpPr>
          <p:cNvPr id="195" name="Shape 1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 name="Slide Number Placeholder 1"/>
          <p:cNvSpPr>
            <a:spLocks noGrp="1"/>
          </p:cNvSpPr>
          <p:nvPr>
            <p:ph type="sldNum" idx="10"/>
          </p:nvPr>
        </p:nvSpPr>
        <p:spPr/>
        <p:txBody>
          <a:bodyPr/>
          <a:lstStyle/>
          <a:p>
            <a:pPr marL="0" marR="0" lvl="0" indent="-19050" algn="r" defTabSz="914400" rtl="0" eaLnBrk="1" fontAlgn="auto" latinLnBrk="0" hangingPunct="1">
              <a:lnSpc>
                <a:spcPct val="100000"/>
              </a:lnSpc>
              <a:spcBef>
                <a:spcPts val="0"/>
              </a:spcBef>
              <a:spcAft>
                <a:spcPts val="0"/>
              </a:spcAft>
              <a:buClr>
                <a:srgbClr val="000000"/>
              </a:buClr>
              <a:buSzPct val="25000"/>
              <a:buFont typeface="Calibri"/>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19050" algn="r" defTabSz="914400" rtl="0" eaLnBrk="1" fontAlgn="auto" latinLnBrk="0" hangingPunct="1">
                <a:lnSpc>
                  <a:spcPct val="100000"/>
                </a:lnSpc>
                <a:spcBef>
                  <a:spcPts val="0"/>
                </a:spcBef>
                <a:spcAft>
                  <a:spcPts val="0"/>
                </a:spcAft>
                <a:buClr>
                  <a:srgbClr val="000000"/>
                </a:buClr>
                <a:buSzPct val="25000"/>
                <a:buFont typeface="Calibri"/>
                <a:buNone/>
                <a:tabLst/>
                <a:defRPr/>
              </a:pPr>
              <a:t>3</a:t>
            </a:fld>
            <a:endParaRPr kumimoji="0" 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14647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7" name="Shape 257"/>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19050" algn="l" rtl="0">
              <a:spcBef>
                <a:spcPts val="0"/>
              </a:spcBef>
              <a:buClr>
                <a:schemeClr val="dk1"/>
              </a:buClr>
              <a:buSzPct val="25000"/>
              <a:buFont typeface="Calibri"/>
              <a:buNone/>
            </a:pPr>
            <a:endParaRPr sz="1200" b="0" i="0" u="none" strike="noStrike" cap="none" dirty="0">
              <a:solidFill>
                <a:schemeClr val="dk1"/>
              </a:solidFill>
              <a:latin typeface="Calibri"/>
              <a:ea typeface="Calibri"/>
              <a:cs typeface="Calibri"/>
              <a:sym typeface="Calibri"/>
            </a:endParaRPr>
          </a:p>
        </p:txBody>
      </p:sp>
      <p:sp>
        <p:nvSpPr>
          <p:cNvPr id="258" name="Shape 258"/>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76200" algn="r" defTabSz="914400" rtl="0" eaLnBrk="1" fontAlgn="auto" latinLnBrk="0" hangingPunct="1">
              <a:lnSpc>
                <a:spcPct val="100000"/>
              </a:lnSpc>
              <a:spcBef>
                <a:spcPts val="0"/>
              </a:spcBef>
              <a:spcAft>
                <a:spcPts val="0"/>
              </a:spcAft>
              <a:buClr>
                <a:srgbClr val="000000"/>
              </a:buClr>
              <a:buSzPct val="1000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76200" algn="r" defTabSz="914400" rtl="0" eaLnBrk="1" fontAlgn="auto" latinLnBrk="0" hangingPunct="1">
                <a:lnSpc>
                  <a:spcPct val="100000"/>
                </a:lnSpc>
                <a:spcBef>
                  <a:spcPts val="0"/>
                </a:spcBef>
                <a:spcAft>
                  <a:spcPts val="0"/>
                </a:spcAft>
                <a:buClr>
                  <a:srgbClr val="000000"/>
                </a:buClr>
                <a:buSzPct val="100000"/>
                <a:buFont typeface="Calibri"/>
                <a:buNone/>
                <a:tabLst/>
                <a:defRPr/>
              </a:pPr>
              <a:t>4</a:t>
            </a:fld>
            <a:endParaRPr kumimoji="0" 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315500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7" name="Shape 257"/>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19050" algn="l" rtl="0">
              <a:spcBef>
                <a:spcPts val="0"/>
              </a:spcBef>
              <a:buClr>
                <a:schemeClr val="dk1"/>
              </a:buClr>
              <a:buSzPct val="25000"/>
              <a:buFont typeface="Calibri"/>
              <a:buNone/>
            </a:pPr>
            <a:r>
              <a:rPr lang="en-US" sz="1200" b="0" i="0" u="none" strike="noStrike" cap="none" dirty="0">
                <a:solidFill>
                  <a:schemeClr val="dk1"/>
                </a:solidFill>
                <a:latin typeface="Calibri"/>
                <a:ea typeface="Calibri"/>
                <a:cs typeface="Calibri"/>
                <a:sym typeface="Calibri"/>
              </a:rPr>
              <a:t>Huntington Ingalls is working with Boeing to fulfill a contract for UV but not </a:t>
            </a:r>
            <a:endParaRPr sz="1200" b="0" i="0" u="none" strike="noStrike" cap="none" dirty="0">
              <a:solidFill>
                <a:schemeClr val="dk1"/>
              </a:solidFill>
              <a:latin typeface="Calibri"/>
              <a:ea typeface="Calibri"/>
              <a:cs typeface="Calibri"/>
              <a:sym typeface="Calibri"/>
            </a:endParaRPr>
          </a:p>
        </p:txBody>
      </p:sp>
      <p:sp>
        <p:nvSpPr>
          <p:cNvPr id="258" name="Shape 258"/>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76200" algn="r" defTabSz="914400" rtl="0" eaLnBrk="1" fontAlgn="auto" latinLnBrk="0" hangingPunct="1">
              <a:lnSpc>
                <a:spcPct val="100000"/>
              </a:lnSpc>
              <a:spcBef>
                <a:spcPts val="0"/>
              </a:spcBef>
              <a:spcAft>
                <a:spcPts val="0"/>
              </a:spcAft>
              <a:buClr>
                <a:srgbClr val="000000"/>
              </a:buClr>
              <a:buSzPct val="1000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76200" algn="r" defTabSz="914400" rtl="0" eaLnBrk="1" fontAlgn="auto" latinLnBrk="0" hangingPunct="1">
                <a:lnSpc>
                  <a:spcPct val="100000"/>
                </a:lnSpc>
                <a:spcBef>
                  <a:spcPts val="0"/>
                </a:spcBef>
                <a:spcAft>
                  <a:spcPts val="0"/>
                </a:spcAft>
                <a:buClr>
                  <a:srgbClr val="000000"/>
                </a:buClr>
                <a:buSzPct val="100000"/>
                <a:buFont typeface="Calibri"/>
                <a:buNone/>
                <a:tabLst/>
                <a:defRPr/>
              </a:pPr>
              <a:t>5</a:t>
            </a:fld>
            <a:endParaRPr kumimoji="0" 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879039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0530c355c_0_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 name="Google Shape;150;g70530c355c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76200" algn="l" rtl="0">
              <a:lnSpc>
                <a:spcPct val="100000"/>
              </a:lnSpc>
              <a:spcBef>
                <a:spcPts val="0"/>
              </a:spcBef>
              <a:spcAft>
                <a:spcPts val="0"/>
              </a:spcAft>
              <a:buClr>
                <a:schemeClr val="dk1"/>
              </a:buClr>
              <a:buSzPts val="1200"/>
              <a:buFont typeface="Calibri"/>
              <a:buNone/>
            </a:pPr>
            <a:endParaRPr lang="en-US" sz="2400" b="1" i="0" u="none" strike="noStrike" cap="none" dirty="0">
              <a:solidFill>
                <a:schemeClr val="dk1"/>
              </a:solidFill>
              <a:latin typeface="Calibri"/>
              <a:ea typeface="Calibri"/>
              <a:cs typeface="Calibri"/>
              <a:sym typeface="Calibri"/>
            </a:endParaRPr>
          </a:p>
        </p:txBody>
      </p:sp>
      <p:sp>
        <p:nvSpPr>
          <p:cNvPr id="151" name="Google Shape;151;g70530c355c_0_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725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0530c355c_0_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 name="Google Shape;150;g70530c355c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76200" algn="l" rtl="0">
              <a:lnSpc>
                <a:spcPct val="100000"/>
              </a:lnSpc>
              <a:spcBef>
                <a:spcPts val="0"/>
              </a:spcBef>
              <a:spcAft>
                <a:spcPts val="0"/>
              </a:spcAft>
              <a:buClr>
                <a:schemeClr val="dk1"/>
              </a:buClr>
              <a:buSzPts val="1200"/>
              <a:buFont typeface="Calibri"/>
              <a:buNone/>
            </a:pPr>
            <a:endParaRPr lang="en-US" sz="2400" b="1" i="0" u="none" strike="noStrike" cap="none" dirty="0">
              <a:solidFill>
                <a:schemeClr val="dk1"/>
              </a:solidFill>
              <a:latin typeface="Calibri"/>
              <a:ea typeface="Calibri"/>
              <a:cs typeface="Calibri"/>
              <a:sym typeface="Calibri"/>
            </a:endParaRPr>
          </a:p>
        </p:txBody>
      </p:sp>
      <p:sp>
        <p:nvSpPr>
          <p:cNvPr id="151" name="Google Shape;151;g70530c355c_0_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79609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0530c355c_0_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 name="Google Shape;150;g70530c355c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76200" algn="l" rtl="0">
              <a:lnSpc>
                <a:spcPct val="100000"/>
              </a:lnSpc>
              <a:spcBef>
                <a:spcPts val="0"/>
              </a:spcBef>
              <a:spcAft>
                <a:spcPts val="0"/>
              </a:spcAft>
              <a:buClr>
                <a:schemeClr val="dk1"/>
              </a:buClr>
              <a:buSzPts val="1200"/>
              <a:buFont typeface="Calibri"/>
              <a:buNone/>
            </a:pPr>
            <a:r>
              <a:rPr lang="en-US" sz="1800" b="1" i="0" u="none" strike="noStrike" cap="none" dirty="0">
                <a:solidFill>
                  <a:schemeClr val="dk1"/>
                </a:solidFill>
                <a:latin typeface="Calibri"/>
                <a:ea typeface="Calibri"/>
                <a:cs typeface="Calibri"/>
                <a:sym typeface="Calibri"/>
              </a:rPr>
              <a:t>Johnson – Vietnam, Carter –Cold War</a:t>
            </a:r>
          </a:p>
        </p:txBody>
      </p:sp>
      <p:sp>
        <p:nvSpPr>
          <p:cNvPr id="151" name="Google Shape;151;g70530c355c_0_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55240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LMX and HII continue to milk cash cows on large government contracts with little focus on future trends</a:t>
            </a:r>
          </a:p>
        </p:txBody>
      </p:sp>
      <p:sp>
        <p:nvSpPr>
          <p:cNvPr id="4" name="Slide Number Placeholder 3"/>
          <p:cNvSpPr>
            <a:spLocks noGrp="1"/>
          </p:cNvSpPr>
          <p:nvPr>
            <p:ph type="sldNum" idx="12"/>
          </p:nvPr>
        </p:nvSpPr>
        <p:spPr/>
        <p:txBody>
          <a:bodyPr/>
          <a:lstStyle/>
          <a:p>
            <a:pPr marL="0" marR="0" lvl="0" indent="-1905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89786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28600"/>
            <a:ext cx="8229600" cy="9144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2"/>
              </a:buClr>
              <a:buSzPct val="100000"/>
              <a:buFont typeface="Bookman Old Style"/>
              <a:buNone/>
              <a:defRPr sz="3200" b="0" i="0" u="none" strike="noStrike" cap="none">
                <a:solidFill>
                  <a:schemeClr val="dk2"/>
                </a:solidFill>
                <a:latin typeface="Bookman Old Style"/>
                <a:ea typeface="Bookman Old Style"/>
                <a:cs typeface="Bookman Old Style"/>
                <a:sym typeface="Bookman Old Style"/>
              </a:defRPr>
            </a:lvl1pPr>
            <a:lvl2pPr lvl="1" indent="0">
              <a:spcBef>
                <a:spcPts val="0"/>
              </a:spcBef>
              <a:buSzPct val="100000"/>
              <a:buFont typeface="Arial"/>
              <a:buNone/>
              <a:defRPr sz="1800"/>
            </a:lvl2pPr>
            <a:lvl3pPr lvl="2" indent="0">
              <a:spcBef>
                <a:spcPts val="0"/>
              </a:spcBef>
              <a:buSzPct val="100000"/>
              <a:buFont typeface="Arial"/>
              <a:buNone/>
              <a:defRPr sz="1800"/>
            </a:lvl3pPr>
            <a:lvl4pPr lvl="3" indent="0">
              <a:spcBef>
                <a:spcPts val="0"/>
              </a:spcBef>
              <a:buSzPct val="100000"/>
              <a:buFont typeface="Arial"/>
              <a:buNone/>
              <a:defRPr sz="1800"/>
            </a:lvl4pPr>
            <a:lvl5pPr lvl="4" indent="0">
              <a:spcBef>
                <a:spcPts val="0"/>
              </a:spcBef>
              <a:buSzPct val="100000"/>
              <a:buFont typeface="Arial"/>
              <a:buNone/>
              <a:defRPr sz="1800"/>
            </a:lvl5pPr>
            <a:lvl6pPr lvl="5" indent="0">
              <a:spcBef>
                <a:spcPts val="0"/>
              </a:spcBef>
              <a:buSzPct val="100000"/>
              <a:buFont typeface="Arial"/>
              <a:buNone/>
              <a:defRPr sz="1800"/>
            </a:lvl6pPr>
            <a:lvl7pPr lvl="6" indent="0">
              <a:spcBef>
                <a:spcPts val="0"/>
              </a:spcBef>
              <a:buSzPct val="100000"/>
              <a:buFont typeface="Arial"/>
              <a:buNone/>
              <a:defRPr sz="1800"/>
            </a:lvl7pPr>
            <a:lvl8pPr lvl="7" indent="0">
              <a:spcBef>
                <a:spcPts val="0"/>
              </a:spcBef>
              <a:buSzPct val="100000"/>
              <a:buFont typeface="Arial"/>
              <a:buNone/>
              <a:defRPr sz="1800"/>
            </a:lvl8pPr>
            <a:lvl9pPr lvl="8" indent="0">
              <a:spcBef>
                <a:spcPts val="0"/>
              </a:spcBef>
              <a:buSzPct val="100000"/>
              <a:buFont typeface="Arial"/>
              <a:buNone/>
              <a:defRPr sz="1800"/>
            </a:lvl9pPr>
          </a:lstStyle>
          <a:p>
            <a:endParaRPr dirty="0"/>
          </a:p>
        </p:txBody>
      </p:sp>
      <p:sp>
        <p:nvSpPr>
          <p:cNvPr id="52" name="Shape 52"/>
          <p:cNvSpPr txBox="1">
            <a:spLocks noGrp="1"/>
          </p:cNvSpPr>
          <p:nvPr>
            <p:ph type="dt" idx="10"/>
          </p:nvPr>
        </p:nvSpPr>
        <p:spPr>
          <a:xfrm>
            <a:off x="6400800" y="6356350"/>
            <a:ext cx="2289048" cy="36576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1pPr>
            <a:lvl2pPr marL="457200" marR="0" lvl="1"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2pPr>
            <a:lvl3pPr marL="914400" marR="0" lvl="2"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3pPr>
            <a:lvl4pPr marL="1371600" marR="0" lvl="3"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4pPr>
            <a:lvl5pPr marL="1828800" marR="0" lvl="4"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5pPr>
            <a:lvl6pPr marL="2286000" marR="0" lvl="5"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6pPr>
            <a:lvl7pPr marL="2743200" marR="0" lvl="6"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7pPr>
            <a:lvl8pPr marL="3200400" marR="0" lvl="7"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8pPr>
            <a:lvl9pPr marL="3657600" marR="0" lvl="8"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9pPr>
          </a:lstStyle>
          <a:p>
            <a:endParaRPr/>
          </a:p>
        </p:txBody>
      </p:sp>
      <p:sp>
        <p:nvSpPr>
          <p:cNvPr id="53" name="Shape 53"/>
          <p:cNvSpPr txBox="1">
            <a:spLocks noGrp="1"/>
          </p:cNvSpPr>
          <p:nvPr>
            <p:ph type="ftr" idx="11"/>
          </p:nvPr>
        </p:nvSpPr>
        <p:spPr>
          <a:xfrm>
            <a:off x="2898648" y="6356350"/>
            <a:ext cx="3505200" cy="36576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1pPr>
            <a:lvl2pPr marL="457200" marR="0" lvl="1"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2pPr>
            <a:lvl3pPr marL="914400" marR="0" lvl="2"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3pPr>
            <a:lvl4pPr marL="1371600" marR="0" lvl="3"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4pPr>
            <a:lvl5pPr marL="1828800" marR="0" lvl="4"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5pPr>
            <a:lvl6pPr marL="2286000" marR="0" lvl="5"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6pPr>
            <a:lvl7pPr marL="2743200" marR="0" lvl="6"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7pPr>
            <a:lvl8pPr marL="3200400" marR="0" lvl="7"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8pPr>
            <a:lvl9pPr marL="3657600" marR="0" lvl="8"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9pPr>
          </a:lstStyle>
          <a:p>
            <a:endParaRPr/>
          </a:p>
        </p:txBody>
      </p:sp>
      <p:sp>
        <p:nvSpPr>
          <p:cNvPr id="54" name="Shape 54"/>
          <p:cNvSpPr txBox="1">
            <a:spLocks noGrp="1"/>
          </p:cNvSpPr>
          <p:nvPr>
            <p:ph type="sldNum" idx="12"/>
          </p:nvPr>
        </p:nvSpPr>
        <p:spPr>
          <a:xfrm>
            <a:off x="6663126" y="6356350"/>
            <a:ext cx="1981200" cy="365760"/>
          </a:xfrm>
          <a:prstGeom prst="rect">
            <a:avLst/>
          </a:prstGeom>
          <a:noFill/>
          <a:ln>
            <a:noFill/>
          </a:ln>
        </p:spPr>
        <p:txBody>
          <a:bodyPr wrap="square" lIns="91425" tIns="45700" rIns="91425" bIns="45700" anchor="t" anchorCtr="0">
            <a:noAutofit/>
          </a:bodyPr>
          <a:lstStyle/>
          <a:p>
            <a:pPr marL="0" marR="0" lvl="0" indent="-22225" algn="r" rtl="0">
              <a:lnSpc>
                <a:spcPct val="100000"/>
              </a:lnSpc>
              <a:spcBef>
                <a:spcPts val="0"/>
              </a:spcBef>
              <a:spcAft>
                <a:spcPts val="0"/>
              </a:spcAft>
              <a:buClr>
                <a:schemeClr val="dk2"/>
              </a:buClr>
              <a:buSzPct val="25000"/>
              <a:buFont typeface="Bookman Old Style"/>
              <a:buNone/>
            </a:pPr>
            <a:fld id="{00000000-1234-1234-1234-123412341234}" type="slidenum">
              <a:rPr lang="en-US" sz="1400" b="0" i="0" u="none" strike="noStrike" cap="none">
                <a:solidFill>
                  <a:schemeClr val="dk2"/>
                </a:solidFill>
                <a:latin typeface="Bookman Old Style"/>
                <a:ea typeface="Bookman Old Style"/>
                <a:cs typeface="Bookman Old Style"/>
                <a:sym typeface="Bookman Old Style"/>
              </a:rPr>
              <a:t>‹#›</a:t>
            </a:fld>
            <a:endParaRPr lang="en-US" sz="1400" b="0" i="0" u="none" strike="noStrike" cap="none">
              <a:solidFill>
                <a:schemeClr val="dk2"/>
              </a:solidFill>
              <a:latin typeface="Bookman Old Style"/>
              <a:ea typeface="Bookman Old Style"/>
              <a:cs typeface="Bookman Old Style"/>
              <a:sym typeface="Bookman Old Style"/>
            </a:endParaRPr>
          </a:p>
        </p:txBody>
      </p:sp>
      <p:sp>
        <p:nvSpPr>
          <p:cNvPr id="55" name="Shape 55"/>
          <p:cNvSpPr/>
          <p:nvPr/>
        </p:nvSpPr>
        <p:spPr>
          <a:xfrm rot="5400000">
            <a:off x="419100" y="6467475"/>
            <a:ext cx="190849" cy="120314"/>
          </a:xfrm>
          <a:prstGeom prst="triangle">
            <a:avLst>
              <a:gd name="adj" fmla="val 50000"/>
            </a:avLst>
          </a:prstGeom>
          <a:solidFill>
            <a:schemeClr val="accent2"/>
          </a:solidFill>
          <a:ln>
            <a:noFill/>
          </a:ln>
        </p:spPr>
        <p:txBody>
          <a:bodyPr wrap="square" lIns="91425" tIns="45700" rIns="91425" bIns="45700" anchor="ctr" anchorCtr="0">
            <a:noAutofit/>
          </a:bodyPr>
          <a:lstStyle/>
          <a:p>
            <a:pPr marL="0" marR="0" lvl="0" indent="-11430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Bookman Old Style"/>
              <a:ea typeface="Bookman Old Style"/>
              <a:cs typeface="Bookman Old Style"/>
              <a:sym typeface="Bookman Old Style"/>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Shape 16"/>
        <p:cNvGrpSpPr/>
        <p:nvPr/>
      </p:nvGrpSpPr>
      <p:grpSpPr>
        <a:xfrm>
          <a:off x="0" y="0"/>
          <a:ext cx="0" cy="0"/>
          <a:chOff x="0" y="0"/>
          <a:chExt cx="0" cy="0"/>
        </a:xfrm>
      </p:grpSpPr>
      <p:sp>
        <p:nvSpPr>
          <p:cNvPr id="17" name="Shape 17"/>
          <p:cNvSpPr txBox="1">
            <a:spLocks noGrp="1"/>
          </p:cNvSpPr>
          <p:nvPr>
            <p:ph type="ctrTitle"/>
          </p:nvPr>
        </p:nvSpPr>
        <p:spPr>
          <a:xfrm>
            <a:off x="1219200" y="3886200"/>
            <a:ext cx="6858000" cy="990600"/>
          </a:xfrm>
          <a:prstGeom prst="rect">
            <a:avLst/>
          </a:prstGeom>
          <a:noFill/>
          <a:ln>
            <a:noFill/>
          </a:ln>
        </p:spPr>
        <p:txBody>
          <a:bodyPr wrap="square" lIns="91425" tIns="91425" rIns="91425" bIns="91425" anchor="t" anchorCtr="0"/>
          <a:lstStyle>
            <a:lvl1pPr marL="0" marR="0" lvl="0" indent="0" algn="r" rtl="0">
              <a:lnSpc>
                <a:spcPct val="100000"/>
              </a:lnSpc>
              <a:spcBef>
                <a:spcPts val="0"/>
              </a:spcBef>
              <a:spcAft>
                <a:spcPts val="0"/>
              </a:spcAft>
              <a:buClr>
                <a:schemeClr val="dk1"/>
              </a:buClr>
              <a:buSzPct val="100000"/>
              <a:buFont typeface="Bookman Old Style"/>
              <a:buNone/>
              <a:defRPr sz="3200" b="0" i="0" u="none" strike="noStrike" cap="none">
                <a:solidFill>
                  <a:schemeClr val="dk1"/>
                </a:solidFill>
                <a:latin typeface="Bookman Old Style"/>
                <a:ea typeface="Bookman Old Style"/>
                <a:cs typeface="Bookman Old Style"/>
                <a:sym typeface="Bookman Old Style"/>
              </a:defRPr>
            </a:lvl1pPr>
            <a:lvl2pPr lvl="1" indent="0">
              <a:spcBef>
                <a:spcPts val="0"/>
              </a:spcBef>
              <a:buSzPct val="100000"/>
              <a:buFont typeface="Arial"/>
              <a:buNone/>
              <a:defRPr sz="1800"/>
            </a:lvl2pPr>
            <a:lvl3pPr lvl="2" indent="0">
              <a:spcBef>
                <a:spcPts val="0"/>
              </a:spcBef>
              <a:buSzPct val="100000"/>
              <a:buFont typeface="Arial"/>
              <a:buNone/>
              <a:defRPr sz="1800"/>
            </a:lvl3pPr>
            <a:lvl4pPr lvl="3" indent="0">
              <a:spcBef>
                <a:spcPts val="0"/>
              </a:spcBef>
              <a:buSzPct val="100000"/>
              <a:buFont typeface="Arial"/>
              <a:buNone/>
              <a:defRPr sz="1800"/>
            </a:lvl4pPr>
            <a:lvl5pPr lvl="4" indent="0">
              <a:spcBef>
                <a:spcPts val="0"/>
              </a:spcBef>
              <a:buSzPct val="100000"/>
              <a:buFont typeface="Arial"/>
              <a:buNone/>
              <a:defRPr sz="1800"/>
            </a:lvl5pPr>
            <a:lvl6pPr lvl="5" indent="0">
              <a:spcBef>
                <a:spcPts val="0"/>
              </a:spcBef>
              <a:buSzPct val="100000"/>
              <a:buFont typeface="Arial"/>
              <a:buNone/>
              <a:defRPr sz="1800"/>
            </a:lvl6pPr>
            <a:lvl7pPr lvl="6" indent="0">
              <a:spcBef>
                <a:spcPts val="0"/>
              </a:spcBef>
              <a:buSzPct val="100000"/>
              <a:buFont typeface="Arial"/>
              <a:buNone/>
              <a:defRPr sz="1800"/>
            </a:lvl7pPr>
            <a:lvl8pPr lvl="7" indent="0">
              <a:spcBef>
                <a:spcPts val="0"/>
              </a:spcBef>
              <a:buSzPct val="100000"/>
              <a:buFont typeface="Arial"/>
              <a:buNone/>
              <a:defRPr sz="1800"/>
            </a:lvl8pPr>
            <a:lvl9pPr lvl="8" indent="0">
              <a:spcBef>
                <a:spcPts val="0"/>
              </a:spcBef>
              <a:buSzPct val="100000"/>
              <a:buFont typeface="Arial"/>
              <a:buNone/>
              <a:defRPr sz="1800"/>
            </a:lvl9pPr>
          </a:lstStyle>
          <a:p>
            <a:endParaRPr dirty="0"/>
          </a:p>
        </p:txBody>
      </p:sp>
      <p:sp>
        <p:nvSpPr>
          <p:cNvPr id="18" name="Shape 18"/>
          <p:cNvSpPr txBox="1">
            <a:spLocks noGrp="1"/>
          </p:cNvSpPr>
          <p:nvPr>
            <p:ph type="subTitle" idx="1"/>
          </p:nvPr>
        </p:nvSpPr>
        <p:spPr>
          <a:xfrm>
            <a:off x="1219200" y="5124450"/>
            <a:ext cx="6858000" cy="533400"/>
          </a:xfrm>
          <a:prstGeom prst="rect">
            <a:avLst/>
          </a:prstGeom>
          <a:noFill/>
          <a:ln>
            <a:noFill/>
          </a:ln>
        </p:spPr>
        <p:txBody>
          <a:bodyPr wrap="square" lIns="91425" tIns="91425" rIns="91425" bIns="91425" anchor="t" anchorCtr="0"/>
          <a:lstStyle>
            <a:lvl1pPr marL="0" marR="0" lvl="0" indent="0" algn="r" rtl="0">
              <a:lnSpc>
                <a:spcPct val="100000"/>
              </a:lnSpc>
              <a:spcBef>
                <a:spcPts val="600"/>
              </a:spcBef>
              <a:spcAft>
                <a:spcPts val="0"/>
              </a:spcAft>
              <a:buClr>
                <a:schemeClr val="accent1"/>
              </a:buClr>
              <a:buSzPct val="76000"/>
              <a:buFont typeface="Noto Sans Symbols"/>
              <a:buNone/>
              <a:defRPr sz="2000" b="0" i="0" u="none" strike="noStrike" cap="none">
                <a:solidFill>
                  <a:schemeClr val="dk2"/>
                </a:solidFill>
                <a:latin typeface="Bookman Old Style"/>
                <a:ea typeface="Bookman Old Style"/>
                <a:cs typeface="Bookman Old Style"/>
                <a:sym typeface="Bookman Old Style"/>
              </a:defRPr>
            </a:lvl1pPr>
            <a:lvl2pPr marL="457200" marR="0" lvl="1" indent="0" algn="ctr" rtl="0">
              <a:lnSpc>
                <a:spcPct val="100000"/>
              </a:lnSpc>
              <a:spcBef>
                <a:spcPts val="500"/>
              </a:spcBef>
              <a:spcAft>
                <a:spcPts val="0"/>
              </a:spcAft>
              <a:buClr>
                <a:schemeClr val="accent2"/>
              </a:buClr>
              <a:buSzPct val="76000"/>
              <a:buFont typeface="Noto Sans Symbols"/>
              <a:buNone/>
              <a:defRPr sz="1800" b="0" i="0" u="none" strike="noStrike" cap="none">
                <a:solidFill>
                  <a:schemeClr val="dk2"/>
                </a:solidFill>
                <a:latin typeface="Bookman Old Style"/>
                <a:ea typeface="Bookman Old Style"/>
                <a:cs typeface="Bookman Old Style"/>
                <a:sym typeface="Bookman Old Style"/>
              </a:defRPr>
            </a:lvl2pPr>
            <a:lvl3pPr marL="914400" marR="0" lvl="2" indent="0" algn="ctr" rtl="0">
              <a:lnSpc>
                <a:spcPct val="100000"/>
              </a:lnSpc>
              <a:spcBef>
                <a:spcPts val="500"/>
              </a:spcBef>
              <a:spcAft>
                <a:spcPts val="0"/>
              </a:spcAft>
              <a:buClr>
                <a:srgbClr val="BABABA"/>
              </a:buClr>
              <a:buSzPct val="76000"/>
              <a:buFont typeface="Noto Sans Symbols"/>
              <a:buNone/>
              <a:defRPr sz="1600" b="0" i="0" u="none" strike="noStrike" cap="none">
                <a:solidFill>
                  <a:schemeClr val="dk1"/>
                </a:solidFill>
                <a:latin typeface="Bookman Old Style"/>
                <a:ea typeface="Bookman Old Style"/>
                <a:cs typeface="Bookman Old Style"/>
                <a:sym typeface="Bookman Old Style"/>
              </a:defRPr>
            </a:lvl3pPr>
            <a:lvl4pPr marL="1371600" marR="0" lvl="3" indent="0" algn="ctr" rtl="0">
              <a:lnSpc>
                <a:spcPct val="100000"/>
              </a:lnSpc>
              <a:spcBef>
                <a:spcPts val="400"/>
              </a:spcBef>
              <a:spcAft>
                <a:spcPts val="0"/>
              </a:spcAft>
              <a:buClr>
                <a:srgbClr val="8BA1B3"/>
              </a:buClr>
              <a:buSzPct val="70000"/>
              <a:buFont typeface="Noto Sans Symbols"/>
              <a:buNone/>
              <a:defRPr sz="1500" b="0" i="0" u="none" strike="noStrike" cap="none">
                <a:solidFill>
                  <a:schemeClr val="dk1"/>
                </a:solidFill>
                <a:latin typeface="Bookman Old Style"/>
                <a:ea typeface="Bookman Old Style"/>
                <a:cs typeface="Bookman Old Style"/>
                <a:sym typeface="Bookman Old Style"/>
              </a:defRPr>
            </a:lvl4pPr>
            <a:lvl5pPr marL="1828800" marR="0" lvl="4" indent="0" algn="ctr" rtl="0">
              <a:lnSpc>
                <a:spcPct val="100000"/>
              </a:lnSpc>
              <a:spcBef>
                <a:spcPts val="300"/>
              </a:spcBef>
              <a:spcAft>
                <a:spcPts val="0"/>
              </a:spcAft>
              <a:buClr>
                <a:schemeClr val="accent2"/>
              </a:buClr>
              <a:buSzPct val="70000"/>
              <a:buFont typeface="Noto Sans Symbols"/>
              <a:buNone/>
              <a:defRPr sz="1500" b="0" i="0" u="none" strike="noStrike" cap="none">
                <a:solidFill>
                  <a:schemeClr val="dk1"/>
                </a:solidFill>
                <a:latin typeface="Bookman Old Style"/>
                <a:ea typeface="Bookman Old Style"/>
                <a:cs typeface="Bookman Old Style"/>
                <a:sym typeface="Bookman Old Style"/>
              </a:defRPr>
            </a:lvl5pPr>
            <a:lvl6pPr marL="2286000" marR="0" lvl="5" indent="0" algn="ctr" rtl="0">
              <a:lnSpc>
                <a:spcPct val="100000"/>
              </a:lnSpc>
              <a:spcBef>
                <a:spcPts val="300"/>
              </a:spcBef>
              <a:spcAft>
                <a:spcPts val="0"/>
              </a:spcAft>
              <a:buClr>
                <a:srgbClr val="8BA1B3"/>
              </a:buClr>
              <a:buSzPct val="75000"/>
              <a:buFont typeface="Noto Sans Symbols"/>
              <a:buNone/>
              <a:defRPr sz="1600" b="0" i="0" u="none" strike="noStrike" cap="none">
                <a:solidFill>
                  <a:schemeClr val="dk1"/>
                </a:solidFill>
                <a:latin typeface="Bookman Old Style"/>
                <a:ea typeface="Bookman Old Style"/>
                <a:cs typeface="Bookman Old Style"/>
                <a:sym typeface="Bookman Old Style"/>
              </a:defRPr>
            </a:lvl6pPr>
            <a:lvl7pPr marL="2743200" marR="0" lvl="6" indent="0" algn="ctr" rtl="0">
              <a:lnSpc>
                <a:spcPct val="100000"/>
              </a:lnSpc>
              <a:spcBef>
                <a:spcPts val="300"/>
              </a:spcBef>
              <a:spcAft>
                <a:spcPts val="0"/>
              </a:spcAft>
              <a:buClr>
                <a:srgbClr val="646C8F"/>
              </a:buClr>
              <a:buSzPct val="75000"/>
              <a:buFont typeface="Noto Sans Symbols"/>
              <a:buNone/>
              <a:defRPr sz="1400" b="0" i="0" u="none" strike="noStrike" cap="none">
                <a:solidFill>
                  <a:schemeClr val="dk1"/>
                </a:solidFill>
                <a:latin typeface="Bookman Old Style"/>
                <a:ea typeface="Bookman Old Style"/>
                <a:cs typeface="Bookman Old Style"/>
                <a:sym typeface="Bookman Old Style"/>
              </a:defRPr>
            </a:lvl7pPr>
            <a:lvl8pPr marL="3200400" marR="0" lvl="7" indent="0" algn="ctr" rtl="0">
              <a:lnSpc>
                <a:spcPct val="100000"/>
              </a:lnSpc>
              <a:spcBef>
                <a:spcPts val="300"/>
              </a:spcBef>
              <a:spcAft>
                <a:spcPts val="0"/>
              </a:spcAft>
              <a:buClr>
                <a:srgbClr val="BABABA"/>
              </a:buClr>
              <a:buSzPct val="75000"/>
              <a:buFont typeface="Noto Sans Symbols"/>
              <a:buNone/>
              <a:defRPr sz="1400" b="0" i="0" u="none" strike="noStrike" cap="none">
                <a:solidFill>
                  <a:schemeClr val="dk1"/>
                </a:solidFill>
                <a:latin typeface="Bookman Old Style"/>
                <a:ea typeface="Bookman Old Style"/>
                <a:cs typeface="Bookman Old Style"/>
                <a:sym typeface="Bookman Old Style"/>
              </a:defRPr>
            </a:lvl8pPr>
            <a:lvl9pPr marL="3657600" marR="0" lvl="8" indent="0" algn="ctr" rtl="0">
              <a:lnSpc>
                <a:spcPct val="100000"/>
              </a:lnSpc>
              <a:spcBef>
                <a:spcPts val="300"/>
              </a:spcBef>
              <a:spcAft>
                <a:spcPts val="0"/>
              </a:spcAft>
              <a:buClr>
                <a:srgbClr val="9FB8CD"/>
              </a:buClr>
              <a:buSzPct val="75000"/>
              <a:buFont typeface="Noto Sans Symbols"/>
              <a:buNone/>
              <a:defRPr sz="1200" b="0" i="0" u="none" strike="noStrike" cap="none">
                <a:solidFill>
                  <a:schemeClr val="dk1"/>
                </a:solidFill>
                <a:latin typeface="Bookman Old Style"/>
                <a:ea typeface="Bookman Old Style"/>
                <a:cs typeface="Bookman Old Style"/>
                <a:sym typeface="Bookman Old Style"/>
              </a:defRPr>
            </a:lvl9pPr>
          </a:lstStyle>
          <a:p>
            <a:endParaRPr dirty="0"/>
          </a:p>
        </p:txBody>
      </p:sp>
      <p:sp>
        <p:nvSpPr>
          <p:cNvPr id="19" name="Shape 19"/>
          <p:cNvSpPr/>
          <p:nvPr/>
        </p:nvSpPr>
        <p:spPr>
          <a:xfrm>
            <a:off x="904875" y="3648075"/>
            <a:ext cx="7315200" cy="1280160"/>
          </a:xfrm>
          <a:prstGeom prst="rect">
            <a:avLst/>
          </a:prstGeom>
          <a:noFill/>
          <a:ln w="9525" cap="rnd" cmpd="sng">
            <a:solidFill>
              <a:schemeClr val="tx1"/>
            </a:solidFill>
            <a:prstDash val="solid"/>
            <a:round/>
            <a:headEnd type="none" w="med" len="med"/>
            <a:tailEnd type="none" w="med" len="med"/>
          </a:ln>
        </p:spPr>
        <p:txBody>
          <a:bodyPr wrap="square" lIns="91425" tIns="45700" rIns="91425" bIns="45700" anchor="ctr" anchorCtr="0">
            <a:noAutofit/>
          </a:bodyPr>
          <a:lstStyle/>
          <a:p>
            <a:pPr marL="0" marR="0" lvl="0" indent="-11430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Bookman Old Style"/>
              <a:ea typeface="Bookman Old Style"/>
              <a:cs typeface="Bookman Old Style"/>
              <a:sym typeface="Bookman Old Style"/>
            </a:endParaRPr>
          </a:p>
        </p:txBody>
      </p:sp>
      <p:sp>
        <p:nvSpPr>
          <p:cNvPr id="20" name="Shape 20"/>
          <p:cNvSpPr/>
          <p:nvPr/>
        </p:nvSpPr>
        <p:spPr>
          <a:xfrm>
            <a:off x="914400" y="5048250"/>
            <a:ext cx="7315200" cy="685800"/>
          </a:xfrm>
          <a:prstGeom prst="rect">
            <a:avLst/>
          </a:prstGeom>
          <a:noFill/>
          <a:ln w="9525" cap="rnd" cmpd="sng">
            <a:solidFill>
              <a:schemeClr val="tx1"/>
            </a:solidFill>
            <a:prstDash val="solid"/>
            <a:round/>
            <a:headEnd type="none" w="med" len="med"/>
            <a:tailEnd type="none" w="med" len="med"/>
          </a:ln>
        </p:spPr>
        <p:txBody>
          <a:bodyPr wrap="square" lIns="91425" tIns="45700" rIns="91425" bIns="45700" anchor="ctr" anchorCtr="0">
            <a:noAutofit/>
          </a:bodyPr>
          <a:lstStyle/>
          <a:p>
            <a:pPr marL="0" marR="0" lvl="0" indent="-11430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Bookman Old Style"/>
              <a:ea typeface="Bookman Old Style"/>
              <a:cs typeface="Bookman Old Style"/>
              <a:sym typeface="Bookman Old Style"/>
            </a:endParaRPr>
          </a:p>
        </p:txBody>
      </p:sp>
      <p:sp>
        <p:nvSpPr>
          <p:cNvPr id="21" name="Shape 21"/>
          <p:cNvSpPr/>
          <p:nvPr/>
        </p:nvSpPr>
        <p:spPr>
          <a:xfrm>
            <a:off x="904875" y="3648075"/>
            <a:ext cx="228600" cy="1280160"/>
          </a:xfrm>
          <a:prstGeom prst="rect">
            <a:avLst/>
          </a:prstGeom>
          <a:solidFill>
            <a:srgbClr val="231F20"/>
          </a:solidFill>
          <a:ln>
            <a:noFill/>
          </a:ln>
        </p:spPr>
        <p:txBody>
          <a:bodyPr wrap="square" lIns="91425" tIns="45700" rIns="91425" bIns="45700" anchor="ctr" anchorCtr="0">
            <a:noAutofit/>
          </a:bodyPr>
          <a:lstStyle/>
          <a:p>
            <a:pPr marL="0" marR="0" lvl="0" indent="-114300" algn="ctr" rtl="0">
              <a:lnSpc>
                <a:spcPct val="100000"/>
              </a:lnSpc>
              <a:spcBef>
                <a:spcPts val="0"/>
              </a:spcBef>
              <a:spcAft>
                <a:spcPts val="0"/>
              </a:spcAft>
              <a:buClr>
                <a:srgbClr val="000000"/>
              </a:buClr>
              <a:buFont typeface="Arial"/>
              <a:buNone/>
            </a:pPr>
            <a:endParaRPr sz="1800" b="0" i="0" u="none" strike="noStrike" cap="none">
              <a:solidFill>
                <a:srgbClr val="E7B63B"/>
              </a:solidFill>
              <a:latin typeface="Bookman Old Style"/>
              <a:ea typeface="Bookman Old Style"/>
              <a:cs typeface="Bookman Old Style"/>
              <a:sym typeface="Bookman Old Style"/>
            </a:endParaRPr>
          </a:p>
        </p:txBody>
      </p:sp>
      <p:sp>
        <p:nvSpPr>
          <p:cNvPr id="22" name="Shape 22"/>
          <p:cNvSpPr/>
          <p:nvPr userDrawn="1"/>
        </p:nvSpPr>
        <p:spPr>
          <a:xfrm>
            <a:off x="904875" y="5048250"/>
            <a:ext cx="238125" cy="685800"/>
          </a:xfrm>
          <a:prstGeom prst="rect">
            <a:avLst/>
          </a:prstGeom>
          <a:solidFill>
            <a:srgbClr val="FF0000"/>
          </a:solidFill>
          <a:ln>
            <a:solidFill>
              <a:srgbClr val="FF0000"/>
            </a:solidFill>
          </a:ln>
        </p:spPr>
        <p:txBody>
          <a:bodyPr wrap="square" lIns="91425" tIns="45700" rIns="91425" bIns="45700" anchor="ctr" anchorCtr="0">
            <a:noAutofit/>
          </a:bodyPr>
          <a:lstStyle/>
          <a:p>
            <a:pPr marL="0" marR="0" lvl="0" indent="-114300" algn="ctr" rtl="0">
              <a:lnSpc>
                <a:spcPct val="100000"/>
              </a:lnSpc>
              <a:spcBef>
                <a:spcPts val="0"/>
              </a:spcBef>
              <a:spcAft>
                <a:spcPts val="0"/>
              </a:spcAft>
              <a:buClr>
                <a:srgbClr val="000000"/>
              </a:buClr>
              <a:buFont typeface="Arial"/>
              <a:buNone/>
            </a:pPr>
            <a:endParaRPr sz="1800" b="0" i="0" u="none" strike="noStrike" cap="none" dirty="0">
              <a:solidFill>
                <a:schemeClr val="lt1"/>
              </a:solidFill>
              <a:latin typeface="Bookman Old Style"/>
              <a:ea typeface="Bookman Old Style"/>
              <a:cs typeface="Bookman Old Style"/>
              <a:sym typeface="Bookman Old Style"/>
            </a:endParaRPr>
          </a:p>
        </p:txBody>
      </p:sp>
      <p:pic>
        <p:nvPicPr>
          <p:cNvPr id="9" name="Picture 4" descr="Image result for investment management group baruch">
            <a:extLst>
              <a:ext uri="{FF2B5EF4-FFF2-40B4-BE49-F238E27FC236}">
                <a16:creationId xmlns:a16="http://schemas.microsoft.com/office/drawing/2014/main" id="{FD2A7F03-DB40-4ABD-A658-CD1D11FA102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478279"/>
            <a:ext cx="2770632" cy="1045721"/>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a:extLst>
              <a:ext uri="{FF2B5EF4-FFF2-40B4-BE49-F238E27FC236}">
                <a16:creationId xmlns:a16="http://schemas.microsoft.com/office/drawing/2014/main" id="{8FF25299-815A-4C2D-A576-C6BF8E2325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735838" y="768350"/>
            <a:ext cx="5003801" cy="3335867"/>
          </a:xfrm>
          <a:prstGeom prst="rect">
            <a:avLst/>
          </a:prstGeom>
        </p:spPr>
      </p:pic>
    </p:spTree>
    <p:extLst>
      <p:ext uri="{BB962C8B-B14F-4D97-AF65-F5344CB8AC3E}">
        <p14:creationId xmlns:p14="http://schemas.microsoft.com/office/powerpoint/2010/main" val="1526774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075B073-5BAC-BC4D-BC69-DCAE92DD17EA}" type="datetimeFigureOut">
              <a:rPr lang="en-US" smtClean="0"/>
              <a:t>11/12/2020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E2F2D2-3B97-3B4A-A659-F387683818F3}" type="slidenum">
              <a:rPr lang="en-US" smtClean="0"/>
              <a:t>‹#›</a:t>
            </a:fld>
            <a:endParaRPr lang="en-US"/>
          </a:p>
        </p:txBody>
      </p:sp>
    </p:spTree>
    <p:extLst>
      <p:ext uri="{BB962C8B-B14F-4D97-AF65-F5344CB8AC3E}">
        <p14:creationId xmlns:p14="http://schemas.microsoft.com/office/powerpoint/2010/main" val="971789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75B073-5BAC-BC4D-BC69-DCAE92DD17EA}" type="datetimeFigureOut">
              <a:rPr lang="en-US" smtClean="0"/>
              <a:t>11/12/2020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E2F2D2-3B97-3B4A-A659-F387683818F3}" type="slidenum">
              <a:rPr lang="en-US" smtClean="0"/>
              <a:t>‹#›</a:t>
            </a:fld>
            <a:endParaRPr lang="en-US"/>
          </a:p>
        </p:txBody>
      </p:sp>
    </p:spTree>
    <p:extLst>
      <p:ext uri="{BB962C8B-B14F-4D97-AF65-F5344CB8AC3E}">
        <p14:creationId xmlns:p14="http://schemas.microsoft.com/office/powerpoint/2010/main" val="12596298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75B073-5BAC-BC4D-BC69-DCAE92DD17EA}" type="datetimeFigureOut">
              <a:rPr lang="en-US" smtClean="0"/>
              <a:t>11/12/2020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E2F2D2-3B97-3B4A-A659-F387683818F3}" type="slidenum">
              <a:rPr lang="en-US" smtClean="0"/>
              <a:t>‹#›</a:t>
            </a:fld>
            <a:endParaRPr lang="en-US"/>
          </a:p>
        </p:txBody>
      </p:sp>
    </p:spTree>
    <p:extLst>
      <p:ext uri="{BB962C8B-B14F-4D97-AF65-F5344CB8AC3E}">
        <p14:creationId xmlns:p14="http://schemas.microsoft.com/office/powerpoint/2010/main" val="7047606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075B073-5BAC-BC4D-BC69-DCAE92DD17EA}" type="datetimeFigureOut">
              <a:rPr lang="en-US" smtClean="0"/>
              <a:t>11/12/2020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E2F2D2-3B97-3B4A-A659-F387683818F3}" type="slidenum">
              <a:rPr lang="en-US" smtClean="0"/>
              <a:t>‹#›</a:t>
            </a:fld>
            <a:endParaRPr lang="en-US"/>
          </a:p>
        </p:txBody>
      </p:sp>
    </p:spTree>
    <p:extLst>
      <p:ext uri="{BB962C8B-B14F-4D97-AF65-F5344CB8AC3E}">
        <p14:creationId xmlns:p14="http://schemas.microsoft.com/office/powerpoint/2010/main" val="15405027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075B073-5BAC-BC4D-BC69-DCAE92DD17EA}" type="datetimeFigureOut">
              <a:rPr lang="en-US" smtClean="0"/>
              <a:t>11/12/2020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2E2F2D2-3B97-3B4A-A659-F387683818F3}" type="slidenum">
              <a:rPr lang="en-US" smtClean="0"/>
              <a:t>‹#›</a:t>
            </a:fld>
            <a:endParaRPr lang="en-US"/>
          </a:p>
        </p:txBody>
      </p:sp>
    </p:spTree>
    <p:extLst>
      <p:ext uri="{BB962C8B-B14F-4D97-AF65-F5344CB8AC3E}">
        <p14:creationId xmlns:p14="http://schemas.microsoft.com/office/powerpoint/2010/main" val="11674256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075B073-5BAC-BC4D-BC69-DCAE92DD17EA}" type="datetimeFigureOut">
              <a:rPr lang="en-US" smtClean="0"/>
              <a:t>11/12/2020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E2F2D2-3B97-3B4A-A659-F387683818F3}" type="slidenum">
              <a:rPr lang="en-US" smtClean="0"/>
              <a:t>‹#›</a:t>
            </a:fld>
            <a:endParaRPr lang="en-US"/>
          </a:p>
        </p:txBody>
      </p:sp>
    </p:spTree>
    <p:extLst>
      <p:ext uri="{BB962C8B-B14F-4D97-AF65-F5344CB8AC3E}">
        <p14:creationId xmlns:p14="http://schemas.microsoft.com/office/powerpoint/2010/main" val="15122837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75B073-5BAC-BC4D-BC69-DCAE92DD17EA}" type="datetimeFigureOut">
              <a:rPr lang="en-US" smtClean="0"/>
              <a:t>11/12/2020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2E2F2D2-3B97-3B4A-A659-F387683818F3}" type="slidenum">
              <a:rPr lang="en-US" smtClean="0"/>
              <a:t>‹#›</a:t>
            </a:fld>
            <a:endParaRPr lang="en-US"/>
          </a:p>
        </p:txBody>
      </p:sp>
    </p:spTree>
    <p:extLst>
      <p:ext uri="{BB962C8B-B14F-4D97-AF65-F5344CB8AC3E}">
        <p14:creationId xmlns:p14="http://schemas.microsoft.com/office/powerpoint/2010/main" val="14840408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075B073-5BAC-BC4D-BC69-DCAE92DD17EA}" type="datetimeFigureOut">
              <a:rPr lang="en-US" smtClean="0"/>
              <a:t>11/12/2020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E2F2D2-3B97-3B4A-A659-F387683818F3}" type="slidenum">
              <a:rPr lang="en-US" smtClean="0"/>
              <a:t>‹#›</a:t>
            </a:fld>
            <a:endParaRPr lang="en-US"/>
          </a:p>
        </p:txBody>
      </p:sp>
    </p:spTree>
    <p:extLst>
      <p:ext uri="{BB962C8B-B14F-4D97-AF65-F5344CB8AC3E}">
        <p14:creationId xmlns:p14="http://schemas.microsoft.com/office/powerpoint/2010/main" val="13988510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075B073-5BAC-BC4D-BC69-DCAE92DD17EA}" type="datetimeFigureOut">
              <a:rPr lang="en-US" smtClean="0"/>
              <a:t>11/12/2020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E2F2D2-3B97-3B4A-A659-F387683818F3}" type="slidenum">
              <a:rPr lang="en-US" smtClean="0"/>
              <a:t>‹#›</a:t>
            </a:fld>
            <a:endParaRPr lang="en-US"/>
          </a:p>
        </p:txBody>
      </p:sp>
    </p:spTree>
    <p:extLst>
      <p:ext uri="{BB962C8B-B14F-4D97-AF65-F5344CB8AC3E}">
        <p14:creationId xmlns:p14="http://schemas.microsoft.com/office/powerpoint/2010/main" val="1985710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6"/>
        <p:cNvGrpSpPr/>
        <p:nvPr/>
      </p:nvGrpSpPr>
      <p:grpSpPr>
        <a:xfrm>
          <a:off x="0" y="0"/>
          <a:ext cx="0" cy="0"/>
          <a:chOff x="0" y="0"/>
          <a:chExt cx="0" cy="0"/>
        </a:xfrm>
      </p:grpSpPr>
      <p:sp>
        <p:nvSpPr>
          <p:cNvPr id="57" name="Shape 57"/>
          <p:cNvSpPr txBox="1">
            <a:spLocks noGrp="1"/>
          </p:cNvSpPr>
          <p:nvPr>
            <p:ph type="dt" idx="10"/>
          </p:nvPr>
        </p:nvSpPr>
        <p:spPr>
          <a:xfrm>
            <a:off x="6400800" y="6356350"/>
            <a:ext cx="2289048" cy="36576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1pPr>
            <a:lvl2pPr marL="457200" marR="0" lvl="1"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2pPr>
            <a:lvl3pPr marL="914400" marR="0" lvl="2"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3pPr>
            <a:lvl4pPr marL="1371600" marR="0" lvl="3"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4pPr>
            <a:lvl5pPr marL="1828800" marR="0" lvl="4"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5pPr>
            <a:lvl6pPr marL="2286000" marR="0" lvl="5"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6pPr>
            <a:lvl7pPr marL="2743200" marR="0" lvl="6"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7pPr>
            <a:lvl8pPr marL="3200400" marR="0" lvl="7"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8pPr>
            <a:lvl9pPr marL="3657600" marR="0" lvl="8"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9pPr>
          </a:lstStyle>
          <a:p>
            <a:endParaRPr/>
          </a:p>
        </p:txBody>
      </p:sp>
      <p:sp>
        <p:nvSpPr>
          <p:cNvPr id="58" name="Shape 58"/>
          <p:cNvSpPr txBox="1">
            <a:spLocks noGrp="1"/>
          </p:cNvSpPr>
          <p:nvPr>
            <p:ph type="ftr" idx="11"/>
          </p:nvPr>
        </p:nvSpPr>
        <p:spPr>
          <a:xfrm>
            <a:off x="2898648" y="6356350"/>
            <a:ext cx="3505200" cy="36576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1pPr>
            <a:lvl2pPr marL="457200" marR="0" lvl="1"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2pPr>
            <a:lvl3pPr marL="914400" marR="0" lvl="2"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3pPr>
            <a:lvl4pPr marL="1371600" marR="0" lvl="3"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4pPr>
            <a:lvl5pPr marL="1828800" marR="0" lvl="4"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5pPr>
            <a:lvl6pPr marL="2286000" marR="0" lvl="5"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6pPr>
            <a:lvl7pPr marL="2743200" marR="0" lvl="6"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7pPr>
            <a:lvl8pPr marL="3200400" marR="0" lvl="7"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8pPr>
            <a:lvl9pPr marL="3657600" marR="0" lvl="8"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9pPr>
          </a:lstStyle>
          <a:p>
            <a:endParaRPr/>
          </a:p>
        </p:txBody>
      </p:sp>
      <p:sp>
        <p:nvSpPr>
          <p:cNvPr id="59" name="Shape 59"/>
          <p:cNvSpPr txBox="1">
            <a:spLocks noGrp="1"/>
          </p:cNvSpPr>
          <p:nvPr>
            <p:ph type="sldNum" idx="12"/>
          </p:nvPr>
        </p:nvSpPr>
        <p:spPr>
          <a:xfrm>
            <a:off x="6663126" y="6356350"/>
            <a:ext cx="1981200" cy="365760"/>
          </a:xfrm>
          <a:prstGeom prst="rect">
            <a:avLst/>
          </a:prstGeom>
          <a:noFill/>
          <a:ln>
            <a:noFill/>
          </a:ln>
        </p:spPr>
        <p:txBody>
          <a:bodyPr wrap="square" lIns="91425" tIns="45700" rIns="91425" bIns="45700" anchor="t" anchorCtr="0">
            <a:noAutofit/>
          </a:bodyPr>
          <a:lstStyle/>
          <a:p>
            <a:pPr marL="0" marR="0" lvl="0" indent="-22225" algn="r" rtl="0">
              <a:lnSpc>
                <a:spcPct val="100000"/>
              </a:lnSpc>
              <a:spcBef>
                <a:spcPts val="0"/>
              </a:spcBef>
              <a:spcAft>
                <a:spcPts val="0"/>
              </a:spcAft>
              <a:buClr>
                <a:schemeClr val="dk2"/>
              </a:buClr>
              <a:buSzPct val="25000"/>
              <a:buFont typeface="Bookman Old Style"/>
              <a:buNone/>
            </a:pPr>
            <a:fld id="{00000000-1234-1234-1234-123412341234}" type="slidenum">
              <a:rPr lang="en-US" sz="1400" b="0" i="0" u="none" strike="noStrike" cap="none">
                <a:solidFill>
                  <a:schemeClr val="dk2"/>
                </a:solidFill>
                <a:latin typeface="Bookman Old Style"/>
                <a:ea typeface="Bookman Old Style"/>
                <a:cs typeface="Bookman Old Style"/>
                <a:sym typeface="Bookman Old Style"/>
              </a:rPr>
              <a:t>‹#›</a:t>
            </a:fld>
            <a:endParaRPr lang="en-US" sz="1400" b="0" i="0" u="none" strike="noStrike" cap="none">
              <a:solidFill>
                <a:schemeClr val="dk2"/>
              </a:solidFill>
              <a:latin typeface="Bookman Old Style"/>
              <a:ea typeface="Bookman Old Style"/>
              <a:cs typeface="Bookman Old Style"/>
              <a:sym typeface="Bookman Old Style"/>
            </a:endParaRPr>
          </a:p>
        </p:txBody>
      </p:sp>
      <p:cxnSp>
        <p:nvCxnSpPr>
          <p:cNvPr id="60" name="Shape 60"/>
          <p:cNvCxnSpPr/>
          <p:nvPr/>
        </p:nvCxnSpPr>
        <p:spPr>
          <a:xfrm>
            <a:off x="457200" y="6353175"/>
            <a:ext cx="8229600" cy="0"/>
          </a:xfrm>
          <a:prstGeom prst="straightConnector1">
            <a:avLst/>
          </a:prstGeom>
          <a:noFill/>
          <a:ln w="9525" cap="flat" cmpd="sng">
            <a:solidFill>
              <a:schemeClr val="accent2"/>
            </a:solidFill>
            <a:prstDash val="dash"/>
            <a:round/>
            <a:headEnd type="none" w="med" len="med"/>
            <a:tailEnd type="none" w="med" len="med"/>
          </a:ln>
        </p:spPr>
      </p:cxnSp>
      <p:sp>
        <p:nvSpPr>
          <p:cNvPr id="61" name="Shape 61"/>
          <p:cNvSpPr/>
          <p:nvPr/>
        </p:nvSpPr>
        <p:spPr>
          <a:xfrm rot="5400000">
            <a:off x="419100" y="6467475"/>
            <a:ext cx="190849" cy="120314"/>
          </a:xfrm>
          <a:prstGeom prst="triangle">
            <a:avLst>
              <a:gd name="adj" fmla="val 50000"/>
            </a:avLst>
          </a:prstGeom>
          <a:solidFill>
            <a:schemeClr val="accent2"/>
          </a:solidFill>
          <a:ln>
            <a:noFill/>
          </a:ln>
        </p:spPr>
        <p:txBody>
          <a:bodyPr wrap="square" lIns="91425" tIns="45700" rIns="91425" bIns="45700" anchor="ctr" anchorCtr="0">
            <a:noAutofit/>
          </a:bodyPr>
          <a:lstStyle/>
          <a:p>
            <a:pPr marL="0" marR="0" lvl="0" indent="-11430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Bookman Old Style"/>
              <a:ea typeface="Bookman Old Style"/>
              <a:cs typeface="Bookman Old Style"/>
              <a:sym typeface="Bookman Old Style"/>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75B073-5BAC-BC4D-BC69-DCAE92DD17EA}" type="datetimeFigureOut">
              <a:rPr lang="en-US" smtClean="0"/>
              <a:t>11/12/2020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E2F2D2-3B97-3B4A-A659-F387683818F3}" type="slidenum">
              <a:rPr lang="en-US" smtClean="0"/>
              <a:t>‹#›</a:t>
            </a:fld>
            <a:endParaRPr lang="en-US"/>
          </a:p>
        </p:txBody>
      </p:sp>
    </p:spTree>
    <p:extLst>
      <p:ext uri="{BB962C8B-B14F-4D97-AF65-F5344CB8AC3E}">
        <p14:creationId xmlns:p14="http://schemas.microsoft.com/office/powerpoint/2010/main" val="19366839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75B073-5BAC-BC4D-BC69-DCAE92DD17EA}" type="datetimeFigureOut">
              <a:rPr lang="en-US" smtClean="0"/>
              <a:t>11/12/2020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E2F2D2-3B97-3B4A-A659-F387683818F3}" type="slidenum">
              <a:rPr lang="en-US" smtClean="0"/>
              <a:t>‹#›</a:t>
            </a:fld>
            <a:endParaRPr lang="en-US"/>
          </a:p>
        </p:txBody>
      </p:sp>
    </p:spTree>
    <p:extLst>
      <p:ext uri="{BB962C8B-B14F-4D97-AF65-F5344CB8AC3E}">
        <p14:creationId xmlns:p14="http://schemas.microsoft.com/office/powerpoint/2010/main" val="437190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Tx">
  <p:cSld name="Content with Caption">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6324600" y="304800"/>
            <a:ext cx="2514600" cy="8382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2"/>
              </a:buClr>
              <a:buSzPct val="100000"/>
              <a:buFont typeface="Bookman Old Style"/>
              <a:buNone/>
              <a:defRPr sz="2000" b="1" i="0" u="none" strike="noStrike" cap="none">
                <a:solidFill>
                  <a:schemeClr val="dk2"/>
                </a:solidFill>
                <a:latin typeface="Bookman Old Style"/>
                <a:ea typeface="Bookman Old Style"/>
                <a:cs typeface="Bookman Old Style"/>
                <a:sym typeface="Bookman Old Style"/>
              </a:defRPr>
            </a:lvl1pPr>
            <a:lvl2pPr lvl="1" indent="0">
              <a:spcBef>
                <a:spcPts val="0"/>
              </a:spcBef>
              <a:buSzPct val="100000"/>
              <a:buFont typeface="Arial"/>
              <a:buNone/>
              <a:defRPr sz="1800"/>
            </a:lvl2pPr>
            <a:lvl3pPr lvl="2" indent="0">
              <a:spcBef>
                <a:spcPts val="0"/>
              </a:spcBef>
              <a:buSzPct val="100000"/>
              <a:buFont typeface="Arial"/>
              <a:buNone/>
              <a:defRPr sz="1800"/>
            </a:lvl3pPr>
            <a:lvl4pPr lvl="3" indent="0">
              <a:spcBef>
                <a:spcPts val="0"/>
              </a:spcBef>
              <a:buSzPct val="100000"/>
              <a:buFont typeface="Arial"/>
              <a:buNone/>
              <a:defRPr sz="1800"/>
            </a:lvl4pPr>
            <a:lvl5pPr lvl="4" indent="0">
              <a:spcBef>
                <a:spcPts val="0"/>
              </a:spcBef>
              <a:buSzPct val="100000"/>
              <a:buFont typeface="Arial"/>
              <a:buNone/>
              <a:defRPr sz="1800"/>
            </a:lvl5pPr>
            <a:lvl6pPr lvl="5" indent="0">
              <a:spcBef>
                <a:spcPts val="0"/>
              </a:spcBef>
              <a:buSzPct val="100000"/>
              <a:buFont typeface="Arial"/>
              <a:buNone/>
              <a:defRPr sz="1800"/>
            </a:lvl6pPr>
            <a:lvl7pPr lvl="6" indent="0">
              <a:spcBef>
                <a:spcPts val="0"/>
              </a:spcBef>
              <a:buSzPct val="100000"/>
              <a:buFont typeface="Arial"/>
              <a:buNone/>
              <a:defRPr sz="1800"/>
            </a:lvl7pPr>
            <a:lvl8pPr lvl="7" indent="0">
              <a:spcBef>
                <a:spcPts val="0"/>
              </a:spcBef>
              <a:buSzPct val="100000"/>
              <a:buFont typeface="Arial"/>
              <a:buNone/>
              <a:defRPr sz="1800"/>
            </a:lvl8pPr>
            <a:lvl9pPr lvl="8" indent="0">
              <a:spcBef>
                <a:spcPts val="0"/>
              </a:spcBef>
              <a:buSzPct val="100000"/>
              <a:buFont typeface="Arial"/>
              <a:buNone/>
              <a:defRPr sz="1800"/>
            </a:lvl9pPr>
          </a:lstStyle>
          <a:p>
            <a:endParaRPr/>
          </a:p>
        </p:txBody>
      </p:sp>
      <p:sp>
        <p:nvSpPr>
          <p:cNvPr id="64" name="Shape 64"/>
          <p:cNvSpPr txBox="1">
            <a:spLocks noGrp="1"/>
          </p:cNvSpPr>
          <p:nvPr>
            <p:ph type="body" idx="1"/>
          </p:nvPr>
        </p:nvSpPr>
        <p:spPr>
          <a:xfrm>
            <a:off x="6324600" y="1219200"/>
            <a:ext cx="2514600" cy="4843463"/>
          </a:xfrm>
          <a:prstGeom prst="rect">
            <a:avLst/>
          </a:prstGeom>
          <a:noFill/>
          <a:ln>
            <a:noFill/>
          </a:ln>
        </p:spPr>
        <p:txBody>
          <a:bodyPr wrap="square" lIns="91425" tIns="91425" rIns="91425" bIns="91425" anchor="t" anchorCtr="0"/>
          <a:lstStyle>
            <a:lvl1pPr marL="0" marR="0" lvl="0" indent="0" algn="l" rtl="0">
              <a:lnSpc>
                <a:spcPct val="137500"/>
              </a:lnSpc>
              <a:spcBef>
                <a:spcPts val="600"/>
              </a:spcBef>
              <a:spcAft>
                <a:spcPts val="1000"/>
              </a:spcAft>
              <a:buClr>
                <a:schemeClr val="accent1"/>
              </a:buClr>
              <a:buSzPct val="76000"/>
              <a:buFont typeface="Noto Sans Symbols"/>
              <a:buNone/>
              <a:defRPr sz="1600" b="0" i="0" u="none" strike="noStrike" cap="none">
                <a:solidFill>
                  <a:schemeClr val="dk2"/>
                </a:solidFill>
                <a:latin typeface="Bookman Old Style"/>
                <a:ea typeface="Bookman Old Style"/>
                <a:cs typeface="Bookman Old Style"/>
                <a:sym typeface="Bookman Old Style"/>
              </a:defRPr>
            </a:lvl1pPr>
            <a:lvl2pPr marL="548640" marR="0" lvl="1" indent="-281940" algn="l" rtl="0">
              <a:lnSpc>
                <a:spcPct val="100000"/>
              </a:lnSpc>
              <a:spcBef>
                <a:spcPts val="500"/>
              </a:spcBef>
              <a:spcAft>
                <a:spcPts val="0"/>
              </a:spcAft>
              <a:buClr>
                <a:schemeClr val="accent2"/>
              </a:buClr>
              <a:buSzPct val="76000"/>
              <a:buFont typeface="Noto Sans Symbols"/>
              <a:buNone/>
              <a:defRPr sz="1200" b="0" i="0" u="none" strike="noStrike" cap="none">
                <a:solidFill>
                  <a:schemeClr val="dk2"/>
                </a:solidFill>
                <a:latin typeface="Bookman Old Style"/>
                <a:ea typeface="Bookman Old Style"/>
                <a:cs typeface="Bookman Old Style"/>
                <a:sym typeface="Bookman Old Style"/>
              </a:defRPr>
            </a:lvl2pPr>
            <a:lvl3pPr marL="822960" marR="0" lvl="2" indent="-238760" algn="l" rtl="0">
              <a:lnSpc>
                <a:spcPct val="100000"/>
              </a:lnSpc>
              <a:spcBef>
                <a:spcPts val="500"/>
              </a:spcBef>
              <a:spcAft>
                <a:spcPts val="0"/>
              </a:spcAft>
              <a:buClr>
                <a:srgbClr val="BABABA"/>
              </a:buClr>
              <a:buSzPct val="76000"/>
              <a:buFont typeface="Noto Sans Symbols"/>
              <a:buNone/>
              <a:defRPr sz="1000" b="0" i="0" u="none" strike="noStrike" cap="none">
                <a:solidFill>
                  <a:schemeClr val="dk1"/>
                </a:solidFill>
                <a:latin typeface="Bookman Old Style"/>
                <a:ea typeface="Bookman Old Style"/>
                <a:cs typeface="Bookman Old Style"/>
                <a:sym typeface="Bookman Old Style"/>
              </a:defRPr>
            </a:lvl3pPr>
            <a:lvl4pPr marL="1097280" marR="0" lvl="3" indent="-233680" algn="l" rtl="0">
              <a:lnSpc>
                <a:spcPct val="100000"/>
              </a:lnSpc>
              <a:spcBef>
                <a:spcPts val="400"/>
              </a:spcBef>
              <a:spcAft>
                <a:spcPts val="0"/>
              </a:spcAft>
              <a:buClr>
                <a:srgbClr val="8BA1B3"/>
              </a:buClr>
              <a:buSzPct val="70000"/>
              <a:buFont typeface="Noto Sans Symbols"/>
              <a:buNone/>
              <a:defRPr sz="900" b="0" i="0" u="none" strike="noStrike" cap="none">
                <a:solidFill>
                  <a:schemeClr val="dk1"/>
                </a:solidFill>
                <a:latin typeface="Bookman Old Style"/>
                <a:ea typeface="Bookman Old Style"/>
                <a:cs typeface="Bookman Old Style"/>
                <a:sym typeface="Bookman Old Style"/>
              </a:defRPr>
            </a:lvl4pPr>
            <a:lvl5pPr marL="1371600" marR="0" lvl="4" indent="-228600" algn="l" rtl="0">
              <a:lnSpc>
                <a:spcPct val="100000"/>
              </a:lnSpc>
              <a:spcBef>
                <a:spcPts val="300"/>
              </a:spcBef>
              <a:spcAft>
                <a:spcPts val="0"/>
              </a:spcAft>
              <a:buClr>
                <a:schemeClr val="accent2"/>
              </a:buClr>
              <a:buSzPct val="70000"/>
              <a:buFont typeface="Noto Sans Symbols"/>
              <a:buNone/>
              <a:defRPr sz="900" b="0" i="0" u="none" strike="noStrike" cap="none">
                <a:solidFill>
                  <a:schemeClr val="dk1"/>
                </a:solidFill>
                <a:latin typeface="Bookman Old Style"/>
                <a:ea typeface="Bookman Old Style"/>
                <a:cs typeface="Bookman Old Style"/>
                <a:sym typeface="Bookman Old Style"/>
              </a:defRPr>
            </a:lvl5pPr>
            <a:lvl6pPr marL="1645920" marR="0" lvl="5" indent="-33020" algn="l" rtl="0">
              <a:lnSpc>
                <a:spcPct val="100000"/>
              </a:lnSpc>
              <a:spcBef>
                <a:spcPts val="300"/>
              </a:spcBef>
              <a:spcAft>
                <a:spcPts val="0"/>
              </a:spcAft>
              <a:buClr>
                <a:srgbClr val="8BA1B3"/>
              </a:buClr>
              <a:buSzPct val="75000"/>
              <a:buFont typeface="Noto Sans Symbols"/>
              <a:buChar char="▶"/>
              <a:defRPr sz="1600" b="0" i="0" u="none" strike="noStrike" cap="none">
                <a:solidFill>
                  <a:schemeClr val="dk1"/>
                </a:solidFill>
                <a:latin typeface="Bookman Old Style"/>
                <a:ea typeface="Bookman Old Style"/>
                <a:cs typeface="Bookman Old Style"/>
                <a:sym typeface="Bookman Old Style"/>
              </a:defRPr>
            </a:lvl6pPr>
            <a:lvl7pPr marL="1828800" marR="0" lvl="6" indent="-60325" algn="l" rtl="0">
              <a:lnSpc>
                <a:spcPct val="100000"/>
              </a:lnSpc>
              <a:spcBef>
                <a:spcPts val="300"/>
              </a:spcBef>
              <a:spcAft>
                <a:spcPts val="0"/>
              </a:spcAft>
              <a:buClr>
                <a:srgbClr val="646C8F"/>
              </a:buClr>
              <a:buSzPct val="75000"/>
              <a:buFont typeface="Noto Sans Symbols"/>
              <a:buChar char="▶"/>
              <a:defRPr sz="1400" b="0" i="0" u="none" strike="noStrike" cap="none">
                <a:solidFill>
                  <a:schemeClr val="dk1"/>
                </a:solidFill>
                <a:latin typeface="Bookman Old Style"/>
                <a:ea typeface="Bookman Old Style"/>
                <a:cs typeface="Bookman Old Style"/>
                <a:sym typeface="Bookman Old Style"/>
              </a:defRPr>
            </a:lvl7pPr>
            <a:lvl8pPr marL="2011679" marR="0" lvl="7" indent="-52703" algn="l" rtl="0">
              <a:lnSpc>
                <a:spcPct val="100000"/>
              </a:lnSpc>
              <a:spcBef>
                <a:spcPts val="300"/>
              </a:spcBef>
              <a:spcAft>
                <a:spcPts val="0"/>
              </a:spcAft>
              <a:buClr>
                <a:srgbClr val="BABABA"/>
              </a:buClr>
              <a:buSzPct val="75000"/>
              <a:buFont typeface="Noto Sans Symbols"/>
              <a:buChar char="▶"/>
              <a:defRPr sz="1400" b="0" i="0" u="none" strike="noStrike" cap="none">
                <a:solidFill>
                  <a:schemeClr val="dk1"/>
                </a:solidFill>
                <a:latin typeface="Bookman Old Style"/>
                <a:ea typeface="Bookman Old Style"/>
                <a:cs typeface="Bookman Old Style"/>
                <a:sym typeface="Bookman Old Style"/>
              </a:defRPr>
            </a:lvl8pPr>
            <a:lvl9pPr marL="2194560" marR="0" lvl="8" indent="-80010" algn="l" rtl="0">
              <a:lnSpc>
                <a:spcPct val="100000"/>
              </a:lnSpc>
              <a:spcBef>
                <a:spcPts val="300"/>
              </a:spcBef>
              <a:spcAft>
                <a:spcPts val="0"/>
              </a:spcAft>
              <a:buClr>
                <a:srgbClr val="9FB8CD"/>
              </a:buClr>
              <a:buSzPct val="75000"/>
              <a:buFont typeface="Noto Sans Symbols"/>
              <a:buChar char="▶"/>
              <a:defRPr sz="1200" b="0" i="0" u="none" strike="noStrike" cap="none">
                <a:solidFill>
                  <a:schemeClr val="dk1"/>
                </a:solidFill>
                <a:latin typeface="Bookman Old Style"/>
                <a:ea typeface="Bookman Old Style"/>
                <a:cs typeface="Bookman Old Style"/>
                <a:sym typeface="Bookman Old Style"/>
              </a:defRPr>
            </a:lvl9pPr>
          </a:lstStyle>
          <a:p>
            <a:endParaRPr/>
          </a:p>
        </p:txBody>
      </p:sp>
      <p:sp>
        <p:nvSpPr>
          <p:cNvPr id="65" name="Shape 65"/>
          <p:cNvSpPr txBox="1">
            <a:spLocks noGrp="1"/>
          </p:cNvSpPr>
          <p:nvPr>
            <p:ph type="dt" idx="10"/>
          </p:nvPr>
        </p:nvSpPr>
        <p:spPr>
          <a:xfrm>
            <a:off x="6400800" y="6356350"/>
            <a:ext cx="2289048" cy="36576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1pPr>
            <a:lvl2pPr marL="457200" marR="0" lvl="1"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2pPr>
            <a:lvl3pPr marL="914400" marR="0" lvl="2"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3pPr>
            <a:lvl4pPr marL="1371600" marR="0" lvl="3"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4pPr>
            <a:lvl5pPr marL="1828800" marR="0" lvl="4"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5pPr>
            <a:lvl6pPr marL="2286000" marR="0" lvl="5"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6pPr>
            <a:lvl7pPr marL="2743200" marR="0" lvl="6"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7pPr>
            <a:lvl8pPr marL="3200400" marR="0" lvl="7"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8pPr>
            <a:lvl9pPr marL="3657600" marR="0" lvl="8"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9pPr>
          </a:lstStyle>
          <a:p>
            <a:endParaRPr/>
          </a:p>
        </p:txBody>
      </p:sp>
      <p:sp>
        <p:nvSpPr>
          <p:cNvPr id="66" name="Shape 66"/>
          <p:cNvSpPr txBox="1">
            <a:spLocks noGrp="1"/>
          </p:cNvSpPr>
          <p:nvPr>
            <p:ph type="ftr" idx="11"/>
          </p:nvPr>
        </p:nvSpPr>
        <p:spPr>
          <a:xfrm>
            <a:off x="2898648" y="6356350"/>
            <a:ext cx="3505200" cy="36576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1pPr>
            <a:lvl2pPr marL="457200" marR="0" lvl="1"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2pPr>
            <a:lvl3pPr marL="914400" marR="0" lvl="2"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3pPr>
            <a:lvl4pPr marL="1371600" marR="0" lvl="3"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4pPr>
            <a:lvl5pPr marL="1828800" marR="0" lvl="4"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5pPr>
            <a:lvl6pPr marL="2286000" marR="0" lvl="5"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6pPr>
            <a:lvl7pPr marL="2743200" marR="0" lvl="6"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7pPr>
            <a:lvl8pPr marL="3200400" marR="0" lvl="7"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8pPr>
            <a:lvl9pPr marL="3657600" marR="0" lvl="8"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9pPr>
          </a:lstStyle>
          <a:p>
            <a:endParaRPr/>
          </a:p>
        </p:txBody>
      </p:sp>
      <p:sp>
        <p:nvSpPr>
          <p:cNvPr id="67" name="Shape 67"/>
          <p:cNvSpPr txBox="1">
            <a:spLocks noGrp="1"/>
          </p:cNvSpPr>
          <p:nvPr>
            <p:ph type="sldNum" idx="12"/>
          </p:nvPr>
        </p:nvSpPr>
        <p:spPr>
          <a:xfrm>
            <a:off x="6663126" y="6356350"/>
            <a:ext cx="1981200" cy="365760"/>
          </a:xfrm>
          <a:prstGeom prst="rect">
            <a:avLst/>
          </a:prstGeom>
          <a:noFill/>
          <a:ln>
            <a:noFill/>
          </a:ln>
        </p:spPr>
        <p:txBody>
          <a:bodyPr wrap="square" lIns="91425" tIns="45700" rIns="91425" bIns="45700" anchor="t" anchorCtr="0">
            <a:noAutofit/>
          </a:bodyPr>
          <a:lstStyle/>
          <a:p>
            <a:pPr marL="0" marR="0" lvl="0" indent="-22225" algn="r" rtl="0">
              <a:lnSpc>
                <a:spcPct val="100000"/>
              </a:lnSpc>
              <a:spcBef>
                <a:spcPts val="0"/>
              </a:spcBef>
              <a:spcAft>
                <a:spcPts val="0"/>
              </a:spcAft>
              <a:buClr>
                <a:schemeClr val="dk2"/>
              </a:buClr>
              <a:buSzPct val="25000"/>
              <a:buFont typeface="Bookman Old Style"/>
              <a:buNone/>
            </a:pPr>
            <a:fld id="{00000000-1234-1234-1234-123412341234}" type="slidenum">
              <a:rPr lang="en-US" sz="1400" b="0" i="0" u="none" strike="noStrike" cap="none">
                <a:solidFill>
                  <a:schemeClr val="dk2"/>
                </a:solidFill>
                <a:latin typeface="Bookman Old Style"/>
                <a:ea typeface="Bookman Old Style"/>
                <a:cs typeface="Bookman Old Style"/>
                <a:sym typeface="Bookman Old Style"/>
              </a:rPr>
              <a:t>‹#›</a:t>
            </a:fld>
            <a:endParaRPr lang="en-US" sz="1400" b="0" i="0" u="none" strike="noStrike" cap="none">
              <a:solidFill>
                <a:schemeClr val="dk2"/>
              </a:solidFill>
              <a:latin typeface="Bookman Old Style"/>
              <a:ea typeface="Bookman Old Style"/>
              <a:cs typeface="Bookman Old Style"/>
              <a:sym typeface="Bookman Old Style"/>
            </a:endParaRPr>
          </a:p>
        </p:txBody>
      </p:sp>
      <p:cxnSp>
        <p:nvCxnSpPr>
          <p:cNvPr id="68" name="Shape 68"/>
          <p:cNvCxnSpPr/>
          <p:nvPr/>
        </p:nvCxnSpPr>
        <p:spPr>
          <a:xfrm>
            <a:off x="457200" y="6353175"/>
            <a:ext cx="8229600" cy="0"/>
          </a:xfrm>
          <a:prstGeom prst="straightConnector1">
            <a:avLst/>
          </a:prstGeom>
          <a:noFill/>
          <a:ln w="9525" cap="flat" cmpd="sng">
            <a:solidFill>
              <a:schemeClr val="accent2"/>
            </a:solidFill>
            <a:prstDash val="dash"/>
            <a:round/>
            <a:headEnd type="none" w="med" len="med"/>
            <a:tailEnd type="none" w="med" len="med"/>
          </a:ln>
        </p:spPr>
      </p:cxnSp>
      <p:cxnSp>
        <p:nvCxnSpPr>
          <p:cNvPr id="69" name="Shape 69"/>
          <p:cNvCxnSpPr/>
          <p:nvPr/>
        </p:nvCxnSpPr>
        <p:spPr>
          <a:xfrm rot="5400000">
            <a:off x="3160645" y="3324225"/>
            <a:ext cx="6035040" cy="0"/>
          </a:xfrm>
          <a:prstGeom prst="straightConnector1">
            <a:avLst/>
          </a:prstGeom>
          <a:noFill/>
          <a:ln w="9525" cap="flat" cmpd="sng">
            <a:solidFill>
              <a:schemeClr val="accent2"/>
            </a:solidFill>
            <a:prstDash val="dash"/>
            <a:round/>
            <a:headEnd type="none" w="med" len="med"/>
            <a:tailEnd type="none" w="med" len="med"/>
          </a:ln>
        </p:spPr>
      </p:cxnSp>
      <p:sp>
        <p:nvSpPr>
          <p:cNvPr id="70" name="Shape 70"/>
          <p:cNvSpPr/>
          <p:nvPr/>
        </p:nvSpPr>
        <p:spPr>
          <a:xfrm rot="5400000">
            <a:off x="419100" y="6467475"/>
            <a:ext cx="190849" cy="120314"/>
          </a:xfrm>
          <a:prstGeom prst="triangle">
            <a:avLst>
              <a:gd name="adj" fmla="val 50000"/>
            </a:avLst>
          </a:prstGeom>
          <a:solidFill>
            <a:schemeClr val="accent2"/>
          </a:solidFill>
          <a:ln>
            <a:noFill/>
          </a:ln>
        </p:spPr>
        <p:txBody>
          <a:bodyPr wrap="square" lIns="91425" tIns="45700" rIns="91425" bIns="45700" anchor="ctr" anchorCtr="0">
            <a:noAutofit/>
          </a:bodyPr>
          <a:lstStyle/>
          <a:p>
            <a:pPr marL="0" marR="0" lvl="0" indent="-11430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Bookman Old Style"/>
              <a:ea typeface="Bookman Old Style"/>
              <a:cs typeface="Bookman Old Style"/>
              <a:sym typeface="Bookman Old Style"/>
            </a:endParaRPr>
          </a:p>
        </p:txBody>
      </p:sp>
      <p:sp>
        <p:nvSpPr>
          <p:cNvPr id="71" name="Shape 71"/>
          <p:cNvSpPr txBox="1">
            <a:spLocks noGrp="1"/>
          </p:cNvSpPr>
          <p:nvPr>
            <p:ph type="body" idx="2" hasCustomPrompt="1"/>
          </p:nvPr>
        </p:nvSpPr>
        <p:spPr>
          <a:xfrm>
            <a:off x="304800" y="304800"/>
            <a:ext cx="5715000" cy="5715000"/>
          </a:xfrm>
          <a:prstGeom prst="rect">
            <a:avLst/>
          </a:prstGeom>
          <a:noFill/>
          <a:ln>
            <a:noFill/>
          </a:ln>
        </p:spPr>
        <p:txBody>
          <a:bodyPr wrap="square" lIns="91425" tIns="91425" rIns="91425" bIns="91425" anchor="t" anchorCtr="0"/>
          <a:lstStyle>
            <a:lvl1pPr marL="274320" marR="0" lvl="0" indent="-66548" algn="l" rtl="0">
              <a:lnSpc>
                <a:spcPct val="100000"/>
              </a:lnSpc>
              <a:spcBef>
                <a:spcPts val="600"/>
              </a:spcBef>
              <a:spcAft>
                <a:spcPts val="0"/>
              </a:spcAft>
              <a:buClr>
                <a:srgbClr val="E78E1A"/>
              </a:buClr>
              <a:buSzPct val="76000"/>
              <a:buFont typeface="Wingdings 3" panose="05040102010807070707" pitchFamily="18" charset="2"/>
              <a:buChar char="}"/>
              <a:defRPr sz="2200" b="0" i="0" u="none" strike="noStrike" cap="none">
                <a:solidFill>
                  <a:schemeClr val="dk1"/>
                </a:solidFill>
                <a:latin typeface="Bookman Old Style"/>
                <a:ea typeface="Bookman Old Style"/>
                <a:cs typeface="Bookman Old Style"/>
                <a:sym typeface="Bookman Old Style"/>
              </a:defRPr>
            </a:lvl1pPr>
            <a:lvl2pPr marL="548640" marR="0" lvl="1" indent="-118872" algn="l" rtl="0">
              <a:lnSpc>
                <a:spcPct val="100000"/>
              </a:lnSpc>
              <a:spcBef>
                <a:spcPts val="500"/>
              </a:spcBef>
              <a:spcAft>
                <a:spcPts val="0"/>
              </a:spcAft>
              <a:buClr>
                <a:schemeClr val="accent2"/>
              </a:buClr>
              <a:buSzPct val="76000"/>
              <a:buFont typeface="Noto Sans Symbols"/>
              <a:buChar char="▶"/>
              <a:defRPr sz="1800" b="0" i="0" u="none" strike="noStrike" cap="none">
                <a:solidFill>
                  <a:schemeClr val="dk2"/>
                </a:solidFill>
                <a:latin typeface="Bookman Old Style"/>
                <a:ea typeface="Bookman Old Style"/>
                <a:cs typeface="Bookman Old Style"/>
                <a:sym typeface="Bookman Old Style"/>
              </a:defRPr>
            </a:lvl2pPr>
            <a:lvl3pPr marL="822960" marR="0" lvl="2" indent="-85344" algn="l" rtl="0">
              <a:lnSpc>
                <a:spcPct val="100000"/>
              </a:lnSpc>
              <a:spcBef>
                <a:spcPts val="500"/>
              </a:spcBef>
              <a:spcAft>
                <a:spcPts val="0"/>
              </a:spcAft>
              <a:buClr>
                <a:srgbClr val="BABABA"/>
              </a:buClr>
              <a:buSzPct val="76000"/>
              <a:buFont typeface="Noto Sans Symbols"/>
              <a:buChar char="▶"/>
              <a:defRPr sz="1600" b="0" i="0" u="none" strike="noStrike" cap="none">
                <a:solidFill>
                  <a:schemeClr val="dk1"/>
                </a:solidFill>
                <a:latin typeface="Bookman Old Style"/>
                <a:ea typeface="Bookman Old Style"/>
                <a:cs typeface="Bookman Old Style"/>
                <a:sym typeface="Bookman Old Style"/>
              </a:defRPr>
            </a:lvl3pPr>
            <a:lvl4pPr marL="1097280" marR="0" lvl="3" indent="-103505" algn="l" rtl="0">
              <a:lnSpc>
                <a:spcPct val="100000"/>
              </a:lnSpc>
              <a:spcBef>
                <a:spcPts val="400"/>
              </a:spcBef>
              <a:spcAft>
                <a:spcPts val="0"/>
              </a:spcAft>
              <a:buClr>
                <a:srgbClr val="8BA1B3"/>
              </a:buClr>
              <a:buSzPct val="70000"/>
              <a:buFont typeface="Noto Sans Symbols"/>
              <a:buChar char="◻"/>
              <a:defRPr sz="1500" b="0" i="0" u="none" strike="noStrike" cap="none">
                <a:solidFill>
                  <a:schemeClr val="dk1"/>
                </a:solidFill>
                <a:latin typeface="Bookman Old Style"/>
                <a:ea typeface="Bookman Old Style"/>
                <a:cs typeface="Bookman Old Style"/>
                <a:sym typeface="Bookman Old Style"/>
              </a:defRPr>
            </a:lvl4pPr>
            <a:lvl5pPr marL="1371600" marR="0" lvl="4" indent="-98425" algn="l" rtl="0">
              <a:lnSpc>
                <a:spcPct val="100000"/>
              </a:lnSpc>
              <a:spcBef>
                <a:spcPts val="300"/>
              </a:spcBef>
              <a:spcAft>
                <a:spcPts val="0"/>
              </a:spcAft>
              <a:buClr>
                <a:schemeClr val="accent2"/>
              </a:buClr>
              <a:buSzPct val="70000"/>
              <a:buFont typeface="Noto Sans Symbols"/>
              <a:buChar char="◻"/>
              <a:defRPr sz="1500" b="0" i="0" u="none" strike="noStrike" cap="none">
                <a:solidFill>
                  <a:schemeClr val="dk1"/>
                </a:solidFill>
                <a:latin typeface="Bookman Old Style"/>
                <a:ea typeface="Bookman Old Style"/>
                <a:cs typeface="Bookman Old Style"/>
                <a:sym typeface="Bookman Old Style"/>
              </a:defRPr>
            </a:lvl5pPr>
            <a:lvl6pPr marL="1645920" marR="0" lvl="5" indent="-33020" algn="l" rtl="0">
              <a:lnSpc>
                <a:spcPct val="100000"/>
              </a:lnSpc>
              <a:spcBef>
                <a:spcPts val="300"/>
              </a:spcBef>
              <a:spcAft>
                <a:spcPts val="0"/>
              </a:spcAft>
              <a:buClr>
                <a:srgbClr val="8BA1B3"/>
              </a:buClr>
              <a:buSzPct val="75000"/>
              <a:buFont typeface="Noto Sans Symbols"/>
              <a:buChar char="▶"/>
              <a:defRPr sz="1600" b="0" i="0" u="none" strike="noStrike" cap="none">
                <a:solidFill>
                  <a:schemeClr val="dk1"/>
                </a:solidFill>
                <a:latin typeface="Bookman Old Style"/>
                <a:ea typeface="Bookman Old Style"/>
                <a:cs typeface="Bookman Old Style"/>
                <a:sym typeface="Bookman Old Style"/>
              </a:defRPr>
            </a:lvl6pPr>
            <a:lvl7pPr marL="1828800" marR="0" lvl="6" indent="-60325" algn="l" rtl="0">
              <a:lnSpc>
                <a:spcPct val="100000"/>
              </a:lnSpc>
              <a:spcBef>
                <a:spcPts val="300"/>
              </a:spcBef>
              <a:spcAft>
                <a:spcPts val="0"/>
              </a:spcAft>
              <a:buClr>
                <a:srgbClr val="646C8F"/>
              </a:buClr>
              <a:buSzPct val="75000"/>
              <a:buFont typeface="Noto Sans Symbols"/>
              <a:buChar char="▶"/>
              <a:defRPr sz="1400" b="0" i="0" u="none" strike="noStrike" cap="none">
                <a:solidFill>
                  <a:schemeClr val="dk1"/>
                </a:solidFill>
                <a:latin typeface="Bookman Old Style"/>
                <a:ea typeface="Bookman Old Style"/>
                <a:cs typeface="Bookman Old Style"/>
                <a:sym typeface="Bookman Old Style"/>
              </a:defRPr>
            </a:lvl7pPr>
            <a:lvl8pPr marL="2011679" marR="0" lvl="7" indent="-52703" algn="l" rtl="0">
              <a:lnSpc>
                <a:spcPct val="100000"/>
              </a:lnSpc>
              <a:spcBef>
                <a:spcPts val="300"/>
              </a:spcBef>
              <a:spcAft>
                <a:spcPts val="0"/>
              </a:spcAft>
              <a:buClr>
                <a:srgbClr val="BABABA"/>
              </a:buClr>
              <a:buSzPct val="75000"/>
              <a:buFont typeface="Noto Sans Symbols"/>
              <a:buChar char="▶"/>
              <a:defRPr sz="1400" b="0" i="0" u="none" strike="noStrike" cap="none">
                <a:solidFill>
                  <a:schemeClr val="dk1"/>
                </a:solidFill>
                <a:latin typeface="Bookman Old Style"/>
                <a:ea typeface="Bookman Old Style"/>
                <a:cs typeface="Bookman Old Style"/>
                <a:sym typeface="Bookman Old Style"/>
              </a:defRPr>
            </a:lvl8pPr>
            <a:lvl9pPr marL="2194560" marR="0" lvl="8" indent="-80010" algn="l" rtl="0">
              <a:lnSpc>
                <a:spcPct val="100000"/>
              </a:lnSpc>
              <a:spcBef>
                <a:spcPts val="300"/>
              </a:spcBef>
              <a:spcAft>
                <a:spcPts val="0"/>
              </a:spcAft>
              <a:buClr>
                <a:srgbClr val="9FB8CD"/>
              </a:buClr>
              <a:buSzPct val="75000"/>
              <a:buFont typeface="Noto Sans Symbols"/>
              <a:buChar char="▶"/>
              <a:defRPr sz="1200" b="0" i="0" u="none" strike="noStrike" cap="none">
                <a:solidFill>
                  <a:schemeClr val="dk1"/>
                </a:solidFill>
                <a:latin typeface="Bookman Old Style"/>
                <a:ea typeface="Bookman Old Style"/>
                <a:cs typeface="Bookman Old Style"/>
                <a:sym typeface="Bookman Old Style"/>
              </a:defRPr>
            </a:lvl9pPr>
          </a:lstStyle>
          <a:p>
            <a:r>
              <a:rPr lang="en-US" dirty="0"/>
              <a:t>XXXX</a:t>
            </a:r>
          </a:p>
          <a:p>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picTx">
  <p:cSld name="Picture with Caption">
    <p:bg>
      <p:bgPr>
        <a:solidFill>
          <a:schemeClr val="dk2"/>
        </a:solidFill>
        <a:effectLst/>
      </p:bgPr>
    </p:bg>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57200" y="500856"/>
            <a:ext cx="8229600" cy="674688"/>
          </a:xfrm>
          <a:prstGeom prst="rect">
            <a:avLst/>
          </a:prstGeom>
          <a:noFill/>
          <a:ln w="9525" cap="flat" cmpd="sng">
            <a:solidFill>
              <a:schemeClr val="accent1"/>
            </a:solidFill>
            <a:prstDash val="solid"/>
            <a:round/>
            <a:headEnd type="none" w="med" len="med"/>
            <a:tailEnd type="none" w="med" len="med"/>
          </a:ln>
        </p:spPr>
        <p:txBody>
          <a:bodyPr wrap="square" lIns="91425" tIns="91425" rIns="91425" bIns="91425" anchor="ctr" anchorCtr="0"/>
          <a:lstStyle>
            <a:lvl1pPr marL="0" marR="0" lvl="0" indent="0" algn="r" rtl="0">
              <a:lnSpc>
                <a:spcPct val="100000"/>
              </a:lnSpc>
              <a:spcBef>
                <a:spcPts val="0"/>
              </a:spcBef>
              <a:spcAft>
                <a:spcPts val="0"/>
              </a:spcAft>
              <a:buClr>
                <a:schemeClr val="lt1"/>
              </a:buClr>
              <a:buSzPct val="100000"/>
              <a:buFont typeface="Bookman Old Style"/>
              <a:buNone/>
              <a:defRPr sz="2000" b="0" i="0" u="none" strike="noStrike" cap="none">
                <a:solidFill>
                  <a:schemeClr val="lt1"/>
                </a:solidFill>
                <a:latin typeface="Bookman Old Style"/>
                <a:ea typeface="Bookman Old Style"/>
                <a:cs typeface="Bookman Old Style"/>
                <a:sym typeface="Bookman Old Style"/>
              </a:defRPr>
            </a:lvl1pPr>
            <a:lvl2pPr lvl="1" indent="0">
              <a:spcBef>
                <a:spcPts val="0"/>
              </a:spcBef>
              <a:buSzPct val="100000"/>
              <a:buFont typeface="Arial"/>
              <a:buNone/>
              <a:defRPr sz="1800"/>
            </a:lvl2pPr>
            <a:lvl3pPr lvl="2" indent="0">
              <a:spcBef>
                <a:spcPts val="0"/>
              </a:spcBef>
              <a:buSzPct val="100000"/>
              <a:buFont typeface="Arial"/>
              <a:buNone/>
              <a:defRPr sz="1800"/>
            </a:lvl3pPr>
            <a:lvl4pPr lvl="3" indent="0">
              <a:spcBef>
                <a:spcPts val="0"/>
              </a:spcBef>
              <a:buSzPct val="100000"/>
              <a:buFont typeface="Arial"/>
              <a:buNone/>
              <a:defRPr sz="1800"/>
            </a:lvl4pPr>
            <a:lvl5pPr lvl="4" indent="0">
              <a:spcBef>
                <a:spcPts val="0"/>
              </a:spcBef>
              <a:buSzPct val="100000"/>
              <a:buFont typeface="Arial"/>
              <a:buNone/>
              <a:defRPr sz="1800"/>
            </a:lvl5pPr>
            <a:lvl6pPr lvl="5" indent="0">
              <a:spcBef>
                <a:spcPts val="0"/>
              </a:spcBef>
              <a:buSzPct val="100000"/>
              <a:buFont typeface="Arial"/>
              <a:buNone/>
              <a:defRPr sz="1800"/>
            </a:lvl6pPr>
            <a:lvl7pPr lvl="6" indent="0">
              <a:spcBef>
                <a:spcPts val="0"/>
              </a:spcBef>
              <a:buSzPct val="100000"/>
              <a:buFont typeface="Arial"/>
              <a:buNone/>
              <a:defRPr sz="1800"/>
            </a:lvl7pPr>
            <a:lvl8pPr lvl="7" indent="0">
              <a:spcBef>
                <a:spcPts val="0"/>
              </a:spcBef>
              <a:buSzPct val="100000"/>
              <a:buFont typeface="Arial"/>
              <a:buNone/>
              <a:defRPr sz="1800"/>
            </a:lvl8pPr>
            <a:lvl9pPr lvl="8" indent="0">
              <a:spcBef>
                <a:spcPts val="0"/>
              </a:spcBef>
              <a:buSzPct val="100000"/>
              <a:buFont typeface="Arial"/>
              <a:buNone/>
              <a:defRPr sz="1800"/>
            </a:lvl9pPr>
          </a:lstStyle>
          <a:p>
            <a:endParaRPr/>
          </a:p>
        </p:txBody>
      </p:sp>
      <p:sp>
        <p:nvSpPr>
          <p:cNvPr id="74" name="Shape 74"/>
          <p:cNvSpPr>
            <a:spLocks noGrp="1"/>
          </p:cNvSpPr>
          <p:nvPr>
            <p:ph type="pic" idx="2"/>
          </p:nvPr>
        </p:nvSpPr>
        <p:spPr>
          <a:xfrm>
            <a:off x="457200" y="1905000"/>
            <a:ext cx="8229600" cy="4270248"/>
          </a:xfrm>
          <a:prstGeom prst="rect">
            <a:avLst/>
          </a:prstGeom>
          <a:solidFill>
            <a:srgbClr val="BABABA"/>
          </a:solidFill>
          <a:ln>
            <a:noFill/>
          </a:ln>
        </p:spPr>
        <p:txBody>
          <a:bodyPr wrap="square" lIns="91425" tIns="91425" rIns="91425" bIns="91425" anchor="t" anchorCtr="0"/>
          <a:lstStyle>
            <a:lvl1pPr marL="0" marR="0" lvl="0" indent="0" algn="l" rtl="0">
              <a:lnSpc>
                <a:spcPct val="100000"/>
              </a:lnSpc>
              <a:spcBef>
                <a:spcPts val="600"/>
              </a:spcBef>
              <a:spcAft>
                <a:spcPts val="0"/>
              </a:spcAft>
              <a:buClr>
                <a:schemeClr val="accent1"/>
              </a:buClr>
              <a:buSzPct val="76000"/>
              <a:buFont typeface="Noto Sans Symbols"/>
              <a:buNone/>
              <a:defRPr sz="3200" b="0" i="0" u="none" strike="noStrike" cap="none">
                <a:solidFill>
                  <a:schemeClr val="lt1"/>
                </a:solidFill>
                <a:latin typeface="Bookman Old Style"/>
                <a:ea typeface="Bookman Old Style"/>
                <a:cs typeface="Bookman Old Style"/>
                <a:sym typeface="Bookman Old Style"/>
              </a:defRPr>
            </a:lvl1pPr>
            <a:lvl2pPr marL="548640" marR="0" lvl="1" indent="-118872" algn="l" rtl="0">
              <a:lnSpc>
                <a:spcPct val="100000"/>
              </a:lnSpc>
              <a:spcBef>
                <a:spcPts val="500"/>
              </a:spcBef>
              <a:spcAft>
                <a:spcPts val="0"/>
              </a:spcAft>
              <a:buClr>
                <a:schemeClr val="accent2"/>
              </a:buClr>
              <a:buSzPct val="76000"/>
              <a:buFont typeface="Noto Sans Symbols"/>
              <a:buChar char="▶"/>
              <a:defRPr sz="1800" b="0" i="0" u="none" strike="noStrike" cap="none">
                <a:solidFill>
                  <a:schemeClr val="lt2"/>
                </a:solidFill>
                <a:latin typeface="Bookman Old Style"/>
                <a:ea typeface="Bookman Old Style"/>
                <a:cs typeface="Bookman Old Style"/>
                <a:sym typeface="Bookman Old Style"/>
              </a:defRPr>
            </a:lvl2pPr>
            <a:lvl3pPr marL="822960" marR="0" lvl="2" indent="-85344" algn="l" rtl="0">
              <a:lnSpc>
                <a:spcPct val="100000"/>
              </a:lnSpc>
              <a:spcBef>
                <a:spcPts val="500"/>
              </a:spcBef>
              <a:spcAft>
                <a:spcPts val="0"/>
              </a:spcAft>
              <a:buClr>
                <a:schemeClr val="dk1"/>
              </a:buClr>
              <a:buSzPct val="76000"/>
              <a:buFont typeface="Noto Sans Symbols"/>
              <a:buChar char="▶"/>
              <a:defRPr sz="1600" b="0" i="0" u="none" strike="noStrike" cap="none">
                <a:solidFill>
                  <a:schemeClr val="lt1"/>
                </a:solidFill>
                <a:latin typeface="Bookman Old Style"/>
                <a:ea typeface="Bookman Old Style"/>
                <a:cs typeface="Bookman Old Style"/>
                <a:sym typeface="Bookman Old Style"/>
              </a:defRPr>
            </a:lvl3pPr>
            <a:lvl4pPr marL="1097280" marR="0" lvl="3" indent="-103505" algn="l" rtl="0">
              <a:lnSpc>
                <a:spcPct val="100000"/>
              </a:lnSpc>
              <a:spcBef>
                <a:spcPts val="400"/>
              </a:spcBef>
              <a:spcAft>
                <a:spcPts val="0"/>
              </a:spcAft>
              <a:buClr>
                <a:srgbClr val="8BA1B3"/>
              </a:buClr>
              <a:buSzPct val="70000"/>
              <a:buFont typeface="Noto Sans Symbols"/>
              <a:buChar char="◻"/>
              <a:defRPr sz="1500" b="0" i="0" u="none" strike="noStrike" cap="none">
                <a:solidFill>
                  <a:schemeClr val="lt1"/>
                </a:solidFill>
                <a:latin typeface="Bookman Old Style"/>
                <a:ea typeface="Bookman Old Style"/>
                <a:cs typeface="Bookman Old Style"/>
                <a:sym typeface="Bookman Old Style"/>
              </a:defRPr>
            </a:lvl4pPr>
            <a:lvl5pPr marL="1371600" marR="0" lvl="4" indent="-98425" algn="l" rtl="0">
              <a:lnSpc>
                <a:spcPct val="100000"/>
              </a:lnSpc>
              <a:spcBef>
                <a:spcPts val="300"/>
              </a:spcBef>
              <a:spcAft>
                <a:spcPts val="0"/>
              </a:spcAft>
              <a:buClr>
                <a:schemeClr val="accent2"/>
              </a:buClr>
              <a:buSzPct val="70000"/>
              <a:buFont typeface="Noto Sans Symbols"/>
              <a:buChar char="◻"/>
              <a:defRPr sz="1500" b="0" i="0" u="none" strike="noStrike" cap="none">
                <a:solidFill>
                  <a:schemeClr val="lt1"/>
                </a:solidFill>
                <a:latin typeface="Bookman Old Style"/>
                <a:ea typeface="Bookman Old Style"/>
                <a:cs typeface="Bookman Old Style"/>
                <a:sym typeface="Bookman Old Style"/>
              </a:defRPr>
            </a:lvl5pPr>
            <a:lvl6pPr marL="1645920" marR="0" lvl="5" indent="-33020" algn="l" rtl="0">
              <a:lnSpc>
                <a:spcPct val="100000"/>
              </a:lnSpc>
              <a:spcBef>
                <a:spcPts val="300"/>
              </a:spcBef>
              <a:spcAft>
                <a:spcPts val="0"/>
              </a:spcAft>
              <a:buClr>
                <a:srgbClr val="8BA1B3"/>
              </a:buClr>
              <a:buSzPct val="75000"/>
              <a:buFont typeface="Noto Sans Symbols"/>
              <a:buChar char="▶"/>
              <a:defRPr sz="1600" b="0" i="0" u="none" strike="noStrike" cap="none">
                <a:solidFill>
                  <a:schemeClr val="lt1"/>
                </a:solidFill>
                <a:latin typeface="Bookman Old Style"/>
                <a:ea typeface="Bookman Old Style"/>
                <a:cs typeface="Bookman Old Style"/>
                <a:sym typeface="Bookman Old Style"/>
              </a:defRPr>
            </a:lvl6pPr>
            <a:lvl7pPr marL="1828800" marR="0" lvl="6" indent="-60325" algn="l" rtl="0">
              <a:lnSpc>
                <a:spcPct val="100000"/>
              </a:lnSpc>
              <a:spcBef>
                <a:spcPts val="300"/>
              </a:spcBef>
              <a:spcAft>
                <a:spcPts val="0"/>
              </a:spcAft>
              <a:buClr>
                <a:srgbClr val="646C8F"/>
              </a:buClr>
              <a:buSzPct val="75000"/>
              <a:buFont typeface="Noto Sans Symbols"/>
              <a:buChar char="▶"/>
              <a:defRPr sz="1400" b="0" i="0" u="none" strike="noStrike" cap="none">
                <a:solidFill>
                  <a:schemeClr val="lt1"/>
                </a:solidFill>
                <a:latin typeface="Bookman Old Style"/>
                <a:ea typeface="Bookman Old Style"/>
                <a:cs typeface="Bookman Old Style"/>
                <a:sym typeface="Bookman Old Style"/>
              </a:defRPr>
            </a:lvl7pPr>
            <a:lvl8pPr marL="2011679" marR="0" lvl="7" indent="-52703" algn="l" rtl="0">
              <a:lnSpc>
                <a:spcPct val="100000"/>
              </a:lnSpc>
              <a:spcBef>
                <a:spcPts val="300"/>
              </a:spcBef>
              <a:spcAft>
                <a:spcPts val="0"/>
              </a:spcAft>
              <a:buClr>
                <a:srgbClr val="BABABA"/>
              </a:buClr>
              <a:buSzPct val="75000"/>
              <a:buFont typeface="Noto Sans Symbols"/>
              <a:buChar char="▶"/>
              <a:defRPr sz="1400" b="0" i="0" u="none" strike="noStrike" cap="none">
                <a:solidFill>
                  <a:schemeClr val="lt1"/>
                </a:solidFill>
                <a:latin typeface="Bookman Old Style"/>
                <a:ea typeface="Bookman Old Style"/>
                <a:cs typeface="Bookman Old Style"/>
                <a:sym typeface="Bookman Old Style"/>
              </a:defRPr>
            </a:lvl8pPr>
            <a:lvl9pPr marL="2194560" marR="0" lvl="8" indent="-80010" algn="l" rtl="0">
              <a:lnSpc>
                <a:spcPct val="100000"/>
              </a:lnSpc>
              <a:spcBef>
                <a:spcPts val="300"/>
              </a:spcBef>
              <a:spcAft>
                <a:spcPts val="0"/>
              </a:spcAft>
              <a:buClr>
                <a:srgbClr val="9FB8CD"/>
              </a:buClr>
              <a:buSzPct val="75000"/>
              <a:buFont typeface="Noto Sans Symbols"/>
              <a:buChar char="▶"/>
              <a:defRPr sz="1200" b="0" i="0" u="none" strike="noStrike" cap="none">
                <a:solidFill>
                  <a:schemeClr val="lt1"/>
                </a:solidFill>
                <a:latin typeface="Bookman Old Style"/>
                <a:ea typeface="Bookman Old Style"/>
                <a:cs typeface="Bookman Old Style"/>
                <a:sym typeface="Bookman Old Style"/>
              </a:defRPr>
            </a:lvl9pPr>
          </a:lstStyle>
          <a:p>
            <a:endParaRPr dirty="0"/>
          </a:p>
        </p:txBody>
      </p:sp>
      <p:sp>
        <p:nvSpPr>
          <p:cNvPr id="75" name="Shape 75"/>
          <p:cNvSpPr txBox="1">
            <a:spLocks noGrp="1"/>
          </p:cNvSpPr>
          <p:nvPr>
            <p:ph type="body" idx="1"/>
          </p:nvPr>
        </p:nvSpPr>
        <p:spPr>
          <a:xfrm>
            <a:off x="457200" y="1219200"/>
            <a:ext cx="8229600" cy="533400"/>
          </a:xfrm>
          <a:prstGeom prst="rect">
            <a:avLst/>
          </a:prstGeom>
          <a:noFill/>
          <a:ln>
            <a:noFill/>
          </a:ln>
        </p:spPr>
        <p:txBody>
          <a:bodyPr wrap="square" lIns="91425" tIns="91425" rIns="91425" bIns="91425" anchor="ctr" anchorCtr="0"/>
          <a:lstStyle>
            <a:lvl1pPr marL="0" marR="0" lvl="0" indent="0" algn="l" rtl="0">
              <a:lnSpc>
                <a:spcPct val="100000"/>
              </a:lnSpc>
              <a:spcBef>
                <a:spcPts val="600"/>
              </a:spcBef>
              <a:spcAft>
                <a:spcPts val="0"/>
              </a:spcAft>
              <a:buClr>
                <a:schemeClr val="accent1"/>
              </a:buClr>
              <a:buSzPct val="76000"/>
              <a:buFont typeface="Noto Sans Symbols"/>
              <a:buNone/>
              <a:defRPr sz="1400" b="0" i="0" u="none" strike="noStrike" cap="none">
                <a:solidFill>
                  <a:schemeClr val="lt1"/>
                </a:solidFill>
                <a:latin typeface="Bookman Old Style"/>
                <a:ea typeface="Bookman Old Style"/>
                <a:cs typeface="Bookman Old Style"/>
                <a:sym typeface="Bookman Old Style"/>
              </a:defRPr>
            </a:lvl1pPr>
            <a:lvl2pPr marL="548640" marR="0" lvl="1" indent="-173228" algn="l" rtl="0">
              <a:lnSpc>
                <a:spcPct val="100000"/>
              </a:lnSpc>
              <a:spcBef>
                <a:spcPts val="500"/>
              </a:spcBef>
              <a:spcAft>
                <a:spcPts val="0"/>
              </a:spcAft>
              <a:buClr>
                <a:schemeClr val="accent2"/>
              </a:buClr>
              <a:buSzPct val="76000"/>
              <a:buFont typeface="Noto Sans Symbols"/>
              <a:buChar char="▶"/>
              <a:defRPr sz="1200" b="0" i="0" u="none" strike="noStrike" cap="none">
                <a:solidFill>
                  <a:schemeClr val="lt2"/>
                </a:solidFill>
                <a:latin typeface="Bookman Old Style"/>
                <a:ea typeface="Bookman Old Style"/>
                <a:cs typeface="Bookman Old Style"/>
                <a:sym typeface="Bookman Old Style"/>
              </a:defRPr>
            </a:lvl2pPr>
            <a:lvl3pPr marL="822960" marR="0" lvl="2" indent="-152400" algn="l" rtl="0">
              <a:lnSpc>
                <a:spcPct val="100000"/>
              </a:lnSpc>
              <a:spcBef>
                <a:spcPts val="500"/>
              </a:spcBef>
              <a:spcAft>
                <a:spcPts val="0"/>
              </a:spcAft>
              <a:buClr>
                <a:schemeClr val="dk1"/>
              </a:buClr>
              <a:buSzPct val="76000"/>
              <a:buFont typeface="Noto Sans Symbols"/>
              <a:buChar char="▶"/>
              <a:defRPr sz="1000" b="0" i="0" u="none" strike="noStrike" cap="none">
                <a:solidFill>
                  <a:schemeClr val="lt1"/>
                </a:solidFill>
                <a:latin typeface="Bookman Old Style"/>
                <a:ea typeface="Bookman Old Style"/>
                <a:cs typeface="Bookman Old Style"/>
                <a:sym typeface="Bookman Old Style"/>
              </a:defRPr>
            </a:lvl3pPr>
            <a:lvl4pPr marL="1097280" marR="0" lvl="3" indent="-155575" algn="l" rtl="0">
              <a:lnSpc>
                <a:spcPct val="100000"/>
              </a:lnSpc>
              <a:spcBef>
                <a:spcPts val="400"/>
              </a:spcBef>
              <a:spcAft>
                <a:spcPts val="0"/>
              </a:spcAft>
              <a:buClr>
                <a:srgbClr val="8BA1B3"/>
              </a:buClr>
              <a:buSzPct val="70000"/>
              <a:buFont typeface="Noto Sans Symbols"/>
              <a:buChar char="◻"/>
              <a:defRPr sz="900" b="0" i="0" u="none" strike="noStrike" cap="none">
                <a:solidFill>
                  <a:schemeClr val="lt1"/>
                </a:solidFill>
                <a:latin typeface="Bookman Old Style"/>
                <a:ea typeface="Bookman Old Style"/>
                <a:cs typeface="Bookman Old Style"/>
                <a:sym typeface="Bookman Old Style"/>
              </a:defRPr>
            </a:lvl4pPr>
            <a:lvl5pPr marL="1371600" marR="0" lvl="4" indent="-150494" algn="l" rtl="0">
              <a:lnSpc>
                <a:spcPct val="100000"/>
              </a:lnSpc>
              <a:spcBef>
                <a:spcPts val="300"/>
              </a:spcBef>
              <a:spcAft>
                <a:spcPts val="0"/>
              </a:spcAft>
              <a:buClr>
                <a:schemeClr val="accent2"/>
              </a:buClr>
              <a:buSzPct val="70000"/>
              <a:buFont typeface="Noto Sans Symbols"/>
              <a:buChar char="◻"/>
              <a:defRPr sz="900" b="0" i="0" u="none" strike="noStrike" cap="none">
                <a:solidFill>
                  <a:schemeClr val="lt1"/>
                </a:solidFill>
                <a:latin typeface="Bookman Old Style"/>
                <a:ea typeface="Bookman Old Style"/>
                <a:cs typeface="Bookman Old Style"/>
                <a:sym typeface="Bookman Old Style"/>
              </a:defRPr>
            </a:lvl5pPr>
            <a:lvl6pPr marL="1645920" marR="0" lvl="5" indent="-33020" algn="l" rtl="0">
              <a:lnSpc>
                <a:spcPct val="100000"/>
              </a:lnSpc>
              <a:spcBef>
                <a:spcPts val="300"/>
              </a:spcBef>
              <a:spcAft>
                <a:spcPts val="0"/>
              </a:spcAft>
              <a:buClr>
                <a:srgbClr val="8BA1B3"/>
              </a:buClr>
              <a:buSzPct val="75000"/>
              <a:buFont typeface="Noto Sans Symbols"/>
              <a:buChar char="▶"/>
              <a:defRPr sz="1600" b="0" i="0" u="none" strike="noStrike" cap="none">
                <a:solidFill>
                  <a:schemeClr val="lt1"/>
                </a:solidFill>
                <a:latin typeface="Bookman Old Style"/>
                <a:ea typeface="Bookman Old Style"/>
                <a:cs typeface="Bookman Old Style"/>
                <a:sym typeface="Bookman Old Style"/>
              </a:defRPr>
            </a:lvl6pPr>
            <a:lvl7pPr marL="1828800" marR="0" lvl="6" indent="-60325" algn="l" rtl="0">
              <a:lnSpc>
                <a:spcPct val="100000"/>
              </a:lnSpc>
              <a:spcBef>
                <a:spcPts val="300"/>
              </a:spcBef>
              <a:spcAft>
                <a:spcPts val="0"/>
              </a:spcAft>
              <a:buClr>
                <a:srgbClr val="646C8F"/>
              </a:buClr>
              <a:buSzPct val="75000"/>
              <a:buFont typeface="Noto Sans Symbols"/>
              <a:buChar char="▶"/>
              <a:defRPr sz="1400" b="0" i="0" u="none" strike="noStrike" cap="none">
                <a:solidFill>
                  <a:schemeClr val="lt1"/>
                </a:solidFill>
                <a:latin typeface="Bookman Old Style"/>
                <a:ea typeface="Bookman Old Style"/>
                <a:cs typeface="Bookman Old Style"/>
                <a:sym typeface="Bookman Old Style"/>
              </a:defRPr>
            </a:lvl7pPr>
            <a:lvl8pPr marL="2011679" marR="0" lvl="7" indent="-52703" algn="l" rtl="0">
              <a:lnSpc>
                <a:spcPct val="100000"/>
              </a:lnSpc>
              <a:spcBef>
                <a:spcPts val="300"/>
              </a:spcBef>
              <a:spcAft>
                <a:spcPts val="0"/>
              </a:spcAft>
              <a:buClr>
                <a:srgbClr val="BABABA"/>
              </a:buClr>
              <a:buSzPct val="75000"/>
              <a:buFont typeface="Noto Sans Symbols"/>
              <a:buChar char="▶"/>
              <a:defRPr sz="1400" b="0" i="0" u="none" strike="noStrike" cap="none">
                <a:solidFill>
                  <a:schemeClr val="lt1"/>
                </a:solidFill>
                <a:latin typeface="Bookman Old Style"/>
                <a:ea typeface="Bookman Old Style"/>
                <a:cs typeface="Bookman Old Style"/>
                <a:sym typeface="Bookman Old Style"/>
              </a:defRPr>
            </a:lvl8pPr>
            <a:lvl9pPr marL="2194560" marR="0" lvl="8" indent="-80010" algn="l" rtl="0">
              <a:lnSpc>
                <a:spcPct val="100000"/>
              </a:lnSpc>
              <a:spcBef>
                <a:spcPts val="300"/>
              </a:spcBef>
              <a:spcAft>
                <a:spcPts val="0"/>
              </a:spcAft>
              <a:buClr>
                <a:srgbClr val="9FB8CD"/>
              </a:buClr>
              <a:buSzPct val="75000"/>
              <a:buFont typeface="Noto Sans Symbols"/>
              <a:buChar char="▶"/>
              <a:defRPr sz="1200" b="0" i="0" u="none" strike="noStrike" cap="none">
                <a:solidFill>
                  <a:schemeClr val="lt1"/>
                </a:solidFill>
                <a:latin typeface="Bookman Old Style"/>
                <a:ea typeface="Bookman Old Style"/>
                <a:cs typeface="Bookman Old Style"/>
                <a:sym typeface="Bookman Old Style"/>
              </a:defRPr>
            </a:lvl9pPr>
          </a:lstStyle>
          <a:p>
            <a:endParaRPr/>
          </a:p>
        </p:txBody>
      </p:sp>
      <p:sp>
        <p:nvSpPr>
          <p:cNvPr id="76" name="Shape 76"/>
          <p:cNvSpPr txBox="1">
            <a:spLocks noGrp="1"/>
          </p:cNvSpPr>
          <p:nvPr>
            <p:ph type="dt" idx="10"/>
          </p:nvPr>
        </p:nvSpPr>
        <p:spPr>
          <a:xfrm>
            <a:off x="6400800" y="6356350"/>
            <a:ext cx="2289048" cy="36576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lt1"/>
              </a:buClr>
              <a:buSzPct val="100000"/>
              <a:buFont typeface="Bookman Old Style"/>
              <a:buNone/>
              <a:defRPr sz="1800" b="0" i="0" u="none" strike="noStrike" cap="none">
                <a:solidFill>
                  <a:schemeClr val="lt1"/>
                </a:solidFill>
                <a:latin typeface="Bookman Old Style"/>
                <a:ea typeface="Bookman Old Style"/>
                <a:cs typeface="Bookman Old Style"/>
                <a:sym typeface="Bookman Old Style"/>
              </a:defRPr>
            </a:lvl1pPr>
            <a:lvl2pPr marL="457200" marR="0" lvl="1" indent="0" algn="l" rtl="0">
              <a:lnSpc>
                <a:spcPct val="100000"/>
              </a:lnSpc>
              <a:spcBef>
                <a:spcPts val="0"/>
              </a:spcBef>
              <a:spcAft>
                <a:spcPts val="0"/>
              </a:spcAft>
              <a:buClr>
                <a:schemeClr val="lt1"/>
              </a:buClr>
              <a:buSzPct val="100000"/>
              <a:buFont typeface="Bookman Old Style"/>
              <a:buNone/>
              <a:defRPr sz="1800" b="0" i="0" u="none" strike="noStrike" cap="none">
                <a:solidFill>
                  <a:schemeClr val="lt1"/>
                </a:solidFill>
                <a:latin typeface="Bookman Old Style"/>
                <a:ea typeface="Bookman Old Style"/>
                <a:cs typeface="Bookman Old Style"/>
                <a:sym typeface="Bookman Old Style"/>
              </a:defRPr>
            </a:lvl2pPr>
            <a:lvl3pPr marL="914400" marR="0" lvl="2" indent="0" algn="l" rtl="0">
              <a:lnSpc>
                <a:spcPct val="100000"/>
              </a:lnSpc>
              <a:spcBef>
                <a:spcPts val="0"/>
              </a:spcBef>
              <a:spcAft>
                <a:spcPts val="0"/>
              </a:spcAft>
              <a:buClr>
                <a:schemeClr val="lt1"/>
              </a:buClr>
              <a:buSzPct val="100000"/>
              <a:buFont typeface="Bookman Old Style"/>
              <a:buNone/>
              <a:defRPr sz="1800" b="0" i="0" u="none" strike="noStrike" cap="none">
                <a:solidFill>
                  <a:schemeClr val="lt1"/>
                </a:solidFill>
                <a:latin typeface="Bookman Old Style"/>
                <a:ea typeface="Bookman Old Style"/>
                <a:cs typeface="Bookman Old Style"/>
                <a:sym typeface="Bookman Old Style"/>
              </a:defRPr>
            </a:lvl3pPr>
            <a:lvl4pPr marL="1371600" marR="0" lvl="3" indent="0" algn="l" rtl="0">
              <a:lnSpc>
                <a:spcPct val="100000"/>
              </a:lnSpc>
              <a:spcBef>
                <a:spcPts val="0"/>
              </a:spcBef>
              <a:spcAft>
                <a:spcPts val="0"/>
              </a:spcAft>
              <a:buClr>
                <a:schemeClr val="lt1"/>
              </a:buClr>
              <a:buSzPct val="100000"/>
              <a:buFont typeface="Bookman Old Style"/>
              <a:buNone/>
              <a:defRPr sz="1800" b="0" i="0" u="none" strike="noStrike" cap="none">
                <a:solidFill>
                  <a:schemeClr val="lt1"/>
                </a:solidFill>
                <a:latin typeface="Bookman Old Style"/>
                <a:ea typeface="Bookman Old Style"/>
                <a:cs typeface="Bookman Old Style"/>
                <a:sym typeface="Bookman Old Style"/>
              </a:defRPr>
            </a:lvl4pPr>
            <a:lvl5pPr marL="1828800" marR="0" lvl="4" indent="0" algn="l" rtl="0">
              <a:lnSpc>
                <a:spcPct val="100000"/>
              </a:lnSpc>
              <a:spcBef>
                <a:spcPts val="0"/>
              </a:spcBef>
              <a:spcAft>
                <a:spcPts val="0"/>
              </a:spcAft>
              <a:buClr>
                <a:schemeClr val="lt1"/>
              </a:buClr>
              <a:buSzPct val="100000"/>
              <a:buFont typeface="Bookman Old Style"/>
              <a:buNone/>
              <a:defRPr sz="1800" b="0" i="0" u="none" strike="noStrike" cap="none">
                <a:solidFill>
                  <a:schemeClr val="lt1"/>
                </a:solidFill>
                <a:latin typeface="Bookman Old Style"/>
                <a:ea typeface="Bookman Old Style"/>
                <a:cs typeface="Bookman Old Style"/>
                <a:sym typeface="Bookman Old Style"/>
              </a:defRPr>
            </a:lvl5pPr>
            <a:lvl6pPr marL="2286000" marR="0" lvl="5" indent="0" algn="l" rtl="0">
              <a:lnSpc>
                <a:spcPct val="100000"/>
              </a:lnSpc>
              <a:spcBef>
                <a:spcPts val="0"/>
              </a:spcBef>
              <a:spcAft>
                <a:spcPts val="0"/>
              </a:spcAft>
              <a:buClr>
                <a:schemeClr val="lt1"/>
              </a:buClr>
              <a:buSzPct val="100000"/>
              <a:buFont typeface="Bookman Old Style"/>
              <a:buNone/>
              <a:defRPr sz="1800" b="0" i="0" u="none" strike="noStrike" cap="none">
                <a:solidFill>
                  <a:schemeClr val="lt1"/>
                </a:solidFill>
                <a:latin typeface="Bookman Old Style"/>
                <a:ea typeface="Bookman Old Style"/>
                <a:cs typeface="Bookman Old Style"/>
                <a:sym typeface="Bookman Old Style"/>
              </a:defRPr>
            </a:lvl6pPr>
            <a:lvl7pPr marL="2743200" marR="0" lvl="6" indent="0" algn="l" rtl="0">
              <a:lnSpc>
                <a:spcPct val="100000"/>
              </a:lnSpc>
              <a:spcBef>
                <a:spcPts val="0"/>
              </a:spcBef>
              <a:spcAft>
                <a:spcPts val="0"/>
              </a:spcAft>
              <a:buClr>
                <a:schemeClr val="lt1"/>
              </a:buClr>
              <a:buSzPct val="100000"/>
              <a:buFont typeface="Bookman Old Style"/>
              <a:buNone/>
              <a:defRPr sz="1800" b="0" i="0" u="none" strike="noStrike" cap="none">
                <a:solidFill>
                  <a:schemeClr val="lt1"/>
                </a:solidFill>
                <a:latin typeface="Bookman Old Style"/>
                <a:ea typeface="Bookman Old Style"/>
                <a:cs typeface="Bookman Old Style"/>
                <a:sym typeface="Bookman Old Style"/>
              </a:defRPr>
            </a:lvl7pPr>
            <a:lvl8pPr marL="3200400" marR="0" lvl="7" indent="0" algn="l" rtl="0">
              <a:lnSpc>
                <a:spcPct val="100000"/>
              </a:lnSpc>
              <a:spcBef>
                <a:spcPts val="0"/>
              </a:spcBef>
              <a:spcAft>
                <a:spcPts val="0"/>
              </a:spcAft>
              <a:buClr>
                <a:schemeClr val="lt1"/>
              </a:buClr>
              <a:buSzPct val="100000"/>
              <a:buFont typeface="Bookman Old Style"/>
              <a:buNone/>
              <a:defRPr sz="1800" b="0" i="0" u="none" strike="noStrike" cap="none">
                <a:solidFill>
                  <a:schemeClr val="lt1"/>
                </a:solidFill>
                <a:latin typeface="Bookman Old Style"/>
                <a:ea typeface="Bookman Old Style"/>
                <a:cs typeface="Bookman Old Style"/>
                <a:sym typeface="Bookman Old Style"/>
              </a:defRPr>
            </a:lvl8pPr>
            <a:lvl9pPr marL="3657600" marR="0" lvl="8" indent="0" algn="l" rtl="0">
              <a:lnSpc>
                <a:spcPct val="100000"/>
              </a:lnSpc>
              <a:spcBef>
                <a:spcPts val="0"/>
              </a:spcBef>
              <a:spcAft>
                <a:spcPts val="0"/>
              </a:spcAft>
              <a:buClr>
                <a:schemeClr val="lt1"/>
              </a:buClr>
              <a:buSzPct val="100000"/>
              <a:buFont typeface="Bookman Old Style"/>
              <a:buNone/>
              <a:defRPr sz="1800" b="0" i="0" u="none" strike="noStrike" cap="none">
                <a:solidFill>
                  <a:schemeClr val="lt1"/>
                </a:solidFill>
                <a:latin typeface="Bookman Old Style"/>
                <a:ea typeface="Bookman Old Style"/>
                <a:cs typeface="Bookman Old Style"/>
                <a:sym typeface="Bookman Old Style"/>
              </a:defRPr>
            </a:lvl9pPr>
          </a:lstStyle>
          <a:p>
            <a:endParaRPr/>
          </a:p>
        </p:txBody>
      </p:sp>
      <p:sp>
        <p:nvSpPr>
          <p:cNvPr id="77" name="Shape 77"/>
          <p:cNvSpPr txBox="1">
            <a:spLocks noGrp="1"/>
          </p:cNvSpPr>
          <p:nvPr>
            <p:ph type="ftr" idx="11"/>
          </p:nvPr>
        </p:nvSpPr>
        <p:spPr>
          <a:xfrm>
            <a:off x="2898648" y="6356350"/>
            <a:ext cx="3505200" cy="36576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lt1"/>
              </a:buClr>
              <a:buSzPct val="100000"/>
              <a:buFont typeface="Bookman Old Style"/>
              <a:buNone/>
              <a:defRPr sz="1800" b="0" i="0" u="none" strike="noStrike" cap="none">
                <a:solidFill>
                  <a:schemeClr val="lt1"/>
                </a:solidFill>
                <a:latin typeface="Bookman Old Style"/>
                <a:ea typeface="Bookman Old Style"/>
                <a:cs typeface="Bookman Old Style"/>
                <a:sym typeface="Bookman Old Style"/>
              </a:defRPr>
            </a:lvl1pPr>
            <a:lvl2pPr marL="457200" marR="0" lvl="1" indent="0" algn="l" rtl="0">
              <a:lnSpc>
                <a:spcPct val="100000"/>
              </a:lnSpc>
              <a:spcBef>
                <a:spcPts val="0"/>
              </a:spcBef>
              <a:spcAft>
                <a:spcPts val="0"/>
              </a:spcAft>
              <a:buClr>
                <a:schemeClr val="lt1"/>
              </a:buClr>
              <a:buSzPct val="100000"/>
              <a:buFont typeface="Bookman Old Style"/>
              <a:buNone/>
              <a:defRPr sz="1800" b="0" i="0" u="none" strike="noStrike" cap="none">
                <a:solidFill>
                  <a:schemeClr val="lt1"/>
                </a:solidFill>
                <a:latin typeface="Bookman Old Style"/>
                <a:ea typeface="Bookman Old Style"/>
                <a:cs typeface="Bookman Old Style"/>
                <a:sym typeface="Bookman Old Style"/>
              </a:defRPr>
            </a:lvl2pPr>
            <a:lvl3pPr marL="914400" marR="0" lvl="2" indent="0" algn="l" rtl="0">
              <a:lnSpc>
                <a:spcPct val="100000"/>
              </a:lnSpc>
              <a:spcBef>
                <a:spcPts val="0"/>
              </a:spcBef>
              <a:spcAft>
                <a:spcPts val="0"/>
              </a:spcAft>
              <a:buClr>
                <a:schemeClr val="lt1"/>
              </a:buClr>
              <a:buSzPct val="100000"/>
              <a:buFont typeface="Bookman Old Style"/>
              <a:buNone/>
              <a:defRPr sz="1800" b="0" i="0" u="none" strike="noStrike" cap="none">
                <a:solidFill>
                  <a:schemeClr val="lt1"/>
                </a:solidFill>
                <a:latin typeface="Bookman Old Style"/>
                <a:ea typeface="Bookman Old Style"/>
                <a:cs typeface="Bookman Old Style"/>
                <a:sym typeface="Bookman Old Style"/>
              </a:defRPr>
            </a:lvl3pPr>
            <a:lvl4pPr marL="1371600" marR="0" lvl="3" indent="0" algn="l" rtl="0">
              <a:lnSpc>
                <a:spcPct val="100000"/>
              </a:lnSpc>
              <a:spcBef>
                <a:spcPts val="0"/>
              </a:spcBef>
              <a:spcAft>
                <a:spcPts val="0"/>
              </a:spcAft>
              <a:buClr>
                <a:schemeClr val="lt1"/>
              </a:buClr>
              <a:buSzPct val="100000"/>
              <a:buFont typeface="Bookman Old Style"/>
              <a:buNone/>
              <a:defRPr sz="1800" b="0" i="0" u="none" strike="noStrike" cap="none">
                <a:solidFill>
                  <a:schemeClr val="lt1"/>
                </a:solidFill>
                <a:latin typeface="Bookman Old Style"/>
                <a:ea typeface="Bookman Old Style"/>
                <a:cs typeface="Bookman Old Style"/>
                <a:sym typeface="Bookman Old Style"/>
              </a:defRPr>
            </a:lvl4pPr>
            <a:lvl5pPr marL="1828800" marR="0" lvl="4" indent="0" algn="l" rtl="0">
              <a:lnSpc>
                <a:spcPct val="100000"/>
              </a:lnSpc>
              <a:spcBef>
                <a:spcPts val="0"/>
              </a:spcBef>
              <a:spcAft>
                <a:spcPts val="0"/>
              </a:spcAft>
              <a:buClr>
                <a:schemeClr val="lt1"/>
              </a:buClr>
              <a:buSzPct val="100000"/>
              <a:buFont typeface="Bookman Old Style"/>
              <a:buNone/>
              <a:defRPr sz="1800" b="0" i="0" u="none" strike="noStrike" cap="none">
                <a:solidFill>
                  <a:schemeClr val="lt1"/>
                </a:solidFill>
                <a:latin typeface="Bookman Old Style"/>
                <a:ea typeface="Bookman Old Style"/>
                <a:cs typeface="Bookman Old Style"/>
                <a:sym typeface="Bookman Old Style"/>
              </a:defRPr>
            </a:lvl5pPr>
            <a:lvl6pPr marL="2286000" marR="0" lvl="5" indent="0" algn="l" rtl="0">
              <a:lnSpc>
                <a:spcPct val="100000"/>
              </a:lnSpc>
              <a:spcBef>
                <a:spcPts val="0"/>
              </a:spcBef>
              <a:spcAft>
                <a:spcPts val="0"/>
              </a:spcAft>
              <a:buClr>
                <a:schemeClr val="lt1"/>
              </a:buClr>
              <a:buSzPct val="100000"/>
              <a:buFont typeface="Bookman Old Style"/>
              <a:buNone/>
              <a:defRPr sz="1800" b="0" i="0" u="none" strike="noStrike" cap="none">
                <a:solidFill>
                  <a:schemeClr val="lt1"/>
                </a:solidFill>
                <a:latin typeface="Bookman Old Style"/>
                <a:ea typeface="Bookman Old Style"/>
                <a:cs typeface="Bookman Old Style"/>
                <a:sym typeface="Bookman Old Style"/>
              </a:defRPr>
            </a:lvl6pPr>
            <a:lvl7pPr marL="2743200" marR="0" lvl="6" indent="0" algn="l" rtl="0">
              <a:lnSpc>
                <a:spcPct val="100000"/>
              </a:lnSpc>
              <a:spcBef>
                <a:spcPts val="0"/>
              </a:spcBef>
              <a:spcAft>
                <a:spcPts val="0"/>
              </a:spcAft>
              <a:buClr>
                <a:schemeClr val="lt1"/>
              </a:buClr>
              <a:buSzPct val="100000"/>
              <a:buFont typeface="Bookman Old Style"/>
              <a:buNone/>
              <a:defRPr sz="1800" b="0" i="0" u="none" strike="noStrike" cap="none">
                <a:solidFill>
                  <a:schemeClr val="lt1"/>
                </a:solidFill>
                <a:latin typeface="Bookman Old Style"/>
                <a:ea typeface="Bookman Old Style"/>
                <a:cs typeface="Bookman Old Style"/>
                <a:sym typeface="Bookman Old Style"/>
              </a:defRPr>
            </a:lvl7pPr>
            <a:lvl8pPr marL="3200400" marR="0" lvl="7" indent="0" algn="l" rtl="0">
              <a:lnSpc>
                <a:spcPct val="100000"/>
              </a:lnSpc>
              <a:spcBef>
                <a:spcPts val="0"/>
              </a:spcBef>
              <a:spcAft>
                <a:spcPts val="0"/>
              </a:spcAft>
              <a:buClr>
                <a:schemeClr val="lt1"/>
              </a:buClr>
              <a:buSzPct val="100000"/>
              <a:buFont typeface="Bookman Old Style"/>
              <a:buNone/>
              <a:defRPr sz="1800" b="0" i="0" u="none" strike="noStrike" cap="none">
                <a:solidFill>
                  <a:schemeClr val="lt1"/>
                </a:solidFill>
                <a:latin typeface="Bookman Old Style"/>
                <a:ea typeface="Bookman Old Style"/>
                <a:cs typeface="Bookman Old Style"/>
                <a:sym typeface="Bookman Old Style"/>
              </a:defRPr>
            </a:lvl8pPr>
            <a:lvl9pPr marL="3657600" marR="0" lvl="8" indent="0" algn="l" rtl="0">
              <a:lnSpc>
                <a:spcPct val="100000"/>
              </a:lnSpc>
              <a:spcBef>
                <a:spcPts val="0"/>
              </a:spcBef>
              <a:spcAft>
                <a:spcPts val="0"/>
              </a:spcAft>
              <a:buClr>
                <a:schemeClr val="lt1"/>
              </a:buClr>
              <a:buSzPct val="100000"/>
              <a:buFont typeface="Bookman Old Style"/>
              <a:buNone/>
              <a:defRPr sz="1800" b="0" i="0" u="none" strike="noStrike" cap="none">
                <a:solidFill>
                  <a:schemeClr val="lt1"/>
                </a:solidFill>
                <a:latin typeface="Bookman Old Style"/>
                <a:ea typeface="Bookman Old Style"/>
                <a:cs typeface="Bookman Old Style"/>
                <a:sym typeface="Bookman Old Style"/>
              </a:defRPr>
            </a:lvl9pPr>
          </a:lstStyle>
          <a:p>
            <a:endParaRPr/>
          </a:p>
        </p:txBody>
      </p:sp>
      <p:sp>
        <p:nvSpPr>
          <p:cNvPr id="78" name="Shape 78"/>
          <p:cNvSpPr txBox="1">
            <a:spLocks noGrp="1"/>
          </p:cNvSpPr>
          <p:nvPr>
            <p:ph type="sldNum" idx="12"/>
          </p:nvPr>
        </p:nvSpPr>
        <p:spPr>
          <a:xfrm>
            <a:off x="6663126" y="6356350"/>
            <a:ext cx="1981200" cy="365760"/>
          </a:xfrm>
          <a:prstGeom prst="rect">
            <a:avLst/>
          </a:prstGeom>
          <a:noFill/>
          <a:ln>
            <a:noFill/>
          </a:ln>
        </p:spPr>
        <p:txBody>
          <a:bodyPr wrap="square" lIns="91425" tIns="45700" rIns="91425" bIns="45700" anchor="t" anchorCtr="0">
            <a:noAutofit/>
          </a:bodyPr>
          <a:lstStyle/>
          <a:p>
            <a:pPr marL="0" marR="0" lvl="0" indent="-22225" algn="r" rtl="0">
              <a:lnSpc>
                <a:spcPct val="100000"/>
              </a:lnSpc>
              <a:spcBef>
                <a:spcPts val="0"/>
              </a:spcBef>
              <a:spcAft>
                <a:spcPts val="0"/>
              </a:spcAft>
              <a:buClr>
                <a:schemeClr val="lt2"/>
              </a:buClr>
              <a:buSzPct val="25000"/>
              <a:buFont typeface="Bookman Old Style"/>
              <a:buNone/>
            </a:pPr>
            <a:fld id="{00000000-1234-1234-1234-123412341234}" type="slidenum">
              <a:rPr lang="en-US" sz="1400" b="0" i="0" u="none" strike="noStrike" cap="none">
                <a:solidFill>
                  <a:schemeClr val="lt2"/>
                </a:solidFill>
                <a:latin typeface="Bookman Old Style"/>
                <a:ea typeface="Bookman Old Style"/>
                <a:cs typeface="Bookman Old Style"/>
                <a:sym typeface="Bookman Old Style"/>
              </a:rPr>
              <a:t>‹#›</a:t>
            </a:fld>
            <a:endParaRPr lang="en-US" sz="1400" b="0" i="0" u="none" strike="noStrike" cap="none">
              <a:solidFill>
                <a:schemeClr val="lt2"/>
              </a:solidFill>
              <a:latin typeface="Bookman Old Style"/>
              <a:ea typeface="Bookman Old Style"/>
              <a:cs typeface="Bookman Old Style"/>
              <a:sym typeface="Bookman Old Style"/>
            </a:endParaRPr>
          </a:p>
        </p:txBody>
      </p:sp>
      <p:cxnSp>
        <p:nvCxnSpPr>
          <p:cNvPr id="79" name="Shape 79"/>
          <p:cNvCxnSpPr/>
          <p:nvPr/>
        </p:nvCxnSpPr>
        <p:spPr>
          <a:xfrm>
            <a:off x="457200" y="6353175"/>
            <a:ext cx="8229600" cy="0"/>
          </a:xfrm>
          <a:prstGeom prst="straightConnector1">
            <a:avLst/>
          </a:prstGeom>
          <a:noFill/>
          <a:ln w="9525" cap="flat" cmpd="sng">
            <a:solidFill>
              <a:schemeClr val="accent2"/>
            </a:solidFill>
            <a:prstDash val="dash"/>
            <a:round/>
            <a:headEnd type="none" w="med" len="med"/>
            <a:tailEnd type="none" w="med" len="med"/>
          </a:ln>
        </p:spPr>
      </p:cxnSp>
      <p:sp>
        <p:nvSpPr>
          <p:cNvPr id="80" name="Shape 80"/>
          <p:cNvSpPr/>
          <p:nvPr/>
        </p:nvSpPr>
        <p:spPr>
          <a:xfrm rot="5400000">
            <a:off x="419100" y="6467475"/>
            <a:ext cx="190849" cy="120314"/>
          </a:xfrm>
          <a:prstGeom prst="triangle">
            <a:avLst>
              <a:gd name="adj" fmla="val 50000"/>
            </a:avLst>
          </a:prstGeom>
          <a:solidFill>
            <a:schemeClr val="accent2"/>
          </a:solidFill>
          <a:ln>
            <a:noFill/>
          </a:ln>
        </p:spPr>
        <p:txBody>
          <a:bodyPr wrap="square" lIns="91425" tIns="45700" rIns="91425" bIns="45700" anchor="ctr" anchorCtr="0">
            <a:noAutofit/>
          </a:bodyPr>
          <a:lstStyle/>
          <a:p>
            <a:pPr marL="0" marR="0" lvl="0" indent="-11430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Bookman Old Style"/>
              <a:ea typeface="Bookman Old Style"/>
              <a:cs typeface="Bookman Old Style"/>
              <a:sym typeface="Bookman Old Style"/>
            </a:endParaRPr>
          </a:p>
        </p:txBody>
      </p:sp>
      <p:sp>
        <p:nvSpPr>
          <p:cNvPr id="81" name="Shape 81"/>
          <p:cNvSpPr/>
          <p:nvPr/>
        </p:nvSpPr>
        <p:spPr>
          <a:xfrm>
            <a:off x="457200" y="500856"/>
            <a:ext cx="182880" cy="685800"/>
          </a:xfrm>
          <a:prstGeom prst="rect">
            <a:avLst/>
          </a:prstGeom>
          <a:solidFill>
            <a:schemeClr val="accent1"/>
          </a:solidFill>
          <a:ln>
            <a:noFill/>
          </a:ln>
        </p:spPr>
        <p:txBody>
          <a:bodyPr wrap="square" lIns="91425" tIns="45700" rIns="91425" bIns="45700" anchor="ctr" anchorCtr="0">
            <a:noAutofit/>
          </a:bodyPr>
          <a:lstStyle/>
          <a:p>
            <a:pPr marL="0" marR="0" lvl="0" indent="-11430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Bookman Old Style"/>
              <a:ea typeface="Bookman Old Style"/>
              <a:cs typeface="Bookman Old Style"/>
              <a:sym typeface="Bookman Old Style"/>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457200" y="152400"/>
            <a:ext cx="8229600" cy="9906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2"/>
              </a:buClr>
              <a:buSzPct val="100000"/>
              <a:buFont typeface="Bookman Old Style"/>
              <a:buNone/>
              <a:defRPr sz="3200" b="0" i="0" u="none" strike="noStrike" cap="none">
                <a:solidFill>
                  <a:schemeClr val="dk2"/>
                </a:solidFill>
                <a:latin typeface="Bookman Old Style"/>
                <a:ea typeface="Bookman Old Style"/>
                <a:cs typeface="Bookman Old Style"/>
                <a:sym typeface="Bookman Old Style"/>
              </a:defRPr>
            </a:lvl1pPr>
            <a:lvl2pPr lvl="1" indent="0">
              <a:spcBef>
                <a:spcPts val="0"/>
              </a:spcBef>
              <a:buSzPct val="100000"/>
              <a:buFont typeface="Arial"/>
              <a:buNone/>
              <a:defRPr sz="1800"/>
            </a:lvl2pPr>
            <a:lvl3pPr lvl="2" indent="0">
              <a:spcBef>
                <a:spcPts val="0"/>
              </a:spcBef>
              <a:buSzPct val="100000"/>
              <a:buFont typeface="Arial"/>
              <a:buNone/>
              <a:defRPr sz="1800"/>
            </a:lvl3pPr>
            <a:lvl4pPr lvl="3" indent="0">
              <a:spcBef>
                <a:spcPts val="0"/>
              </a:spcBef>
              <a:buSzPct val="100000"/>
              <a:buFont typeface="Arial"/>
              <a:buNone/>
              <a:defRPr sz="1800"/>
            </a:lvl4pPr>
            <a:lvl5pPr lvl="4" indent="0">
              <a:spcBef>
                <a:spcPts val="0"/>
              </a:spcBef>
              <a:buSzPct val="100000"/>
              <a:buFont typeface="Arial"/>
              <a:buNone/>
              <a:defRPr sz="1800"/>
            </a:lvl5pPr>
            <a:lvl6pPr lvl="5" indent="0">
              <a:spcBef>
                <a:spcPts val="0"/>
              </a:spcBef>
              <a:buSzPct val="100000"/>
              <a:buFont typeface="Arial"/>
              <a:buNone/>
              <a:defRPr sz="1800"/>
            </a:lvl6pPr>
            <a:lvl7pPr lvl="6" indent="0">
              <a:spcBef>
                <a:spcPts val="0"/>
              </a:spcBef>
              <a:buSzPct val="100000"/>
              <a:buFont typeface="Arial"/>
              <a:buNone/>
              <a:defRPr sz="1800"/>
            </a:lvl7pPr>
            <a:lvl8pPr lvl="7" indent="0">
              <a:spcBef>
                <a:spcPts val="0"/>
              </a:spcBef>
              <a:buSzPct val="100000"/>
              <a:buFont typeface="Arial"/>
              <a:buNone/>
              <a:defRPr sz="1800"/>
            </a:lvl8pPr>
            <a:lvl9pPr lvl="8" indent="0">
              <a:spcBef>
                <a:spcPts val="0"/>
              </a:spcBef>
              <a:buSzPct val="100000"/>
              <a:buFont typeface="Arial"/>
              <a:buNone/>
              <a:defRPr sz="1800"/>
            </a:lvl9pPr>
          </a:lstStyle>
          <a:p>
            <a:endParaRPr/>
          </a:p>
        </p:txBody>
      </p:sp>
      <p:sp>
        <p:nvSpPr>
          <p:cNvPr id="84" name="Shape 84"/>
          <p:cNvSpPr txBox="1">
            <a:spLocks noGrp="1"/>
          </p:cNvSpPr>
          <p:nvPr>
            <p:ph type="body" idx="1" hasCustomPrompt="1"/>
          </p:nvPr>
        </p:nvSpPr>
        <p:spPr>
          <a:xfrm rot="5400000">
            <a:off x="2116836" y="-440436"/>
            <a:ext cx="4910328" cy="8229600"/>
          </a:xfrm>
          <a:prstGeom prst="rect">
            <a:avLst/>
          </a:prstGeom>
          <a:noFill/>
          <a:ln>
            <a:noFill/>
          </a:ln>
        </p:spPr>
        <p:txBody>
          <a:bodyPr wrap="square" lIns="91425" tIns="91425" rIns="91425" bIns="91425" anchor="t" anchorCtr="0"/>
          <a:lstStyle>
            <a:lvl1pPr marL="274320" marR="0" lvl="0" indent="-66548" algn="l" rtl="0">
              <a:lnSpc>
                <a:spcPct val="100000"/>
              </a:lnSpc>
              <a:spcBef>
                <a:spcPts val="600"/>
              </a:spcBef>
              <a:spcAft>
                <a:spcPts val="0"/>
              </a:spcAft>
              <a:buClr>
                <a:srgbClr val="E78E1A"/>
              </a:buClr>
              <a:buSzPct val="76000"/>
              <a:buFont typeface="Wingdings 3" panose="05040102010807070707" pitchFamily="18" charset="2"/>
              <a:buChar char="}"/>
              <a:defRPr sz="2200" b="0" i="0" u="none" strike="noStrike" cap="none">
                <a:solidFill>
                  <a:schemeClr val="dk1"/>
                </a:solidFill>
                <a:latin typeface="Bookman Old Style"/>
                <a:ea typeface="Bookman Old Style"/>
                <a:cs typeface="Bookman Old Style"/>
                <a:sym typeface="Bookman Old Style"/>
              </a:defRPr>
            </a:lvl1pPr>
            <a:lvl2pPr marL="548640" marR="0" lvl="1" indent="-118872" algn="l" rtl="0">
              <a:lnSpc>
                <a:spcPct val="100000"/>
              </a:lnSpc>
              <a:spcBef>
                <a:spcPts val="500"/>
              </a:spcBef>
              <a:spcAft>
                <a:spcPts val="0"/>
              </a:spcAft>
              <a:buClr>
                <a:schemeClr val="accent2"/>
              </a:buClr>
              <a:buSzPct val="76000"/>
              <a:buFont typeface="Noto Sans Symbols"/>
              <a:buChar char="▶"/>
              <a:defRPr sz="1800" b="0" i="0" u="none" strike="noStrike" cap="none">
                <a:solidFill>
                  <a:schemeClr val="dk2"/>
                </a:solidFill>
                <a:latin typeface="Bookman Old Style"/>
                <a:ea typeface="Bookman Old Style"/>
                <a:cs typeface="Bookman Old Style"/>
                <a:sym typeface="Bookman Old Style"/>
              </a:defRPr>
            </a:lvl2pPr>
            <a:lvl3pPr marL="822960" marR="0" lvl="2" indent="-85344" algn="l" rtl="0">
              <a:lnSpc>
                <a:spcPct val="100000"/>
              </a:lnSpc>
              <a:spcBef>
                <a:spcPts val="500"/>
              </a:spcBef>
              <a:spcAft>
                <a:spcPts val="0"/>
              </a:spcAft>
              <a:buClr>
                <a:srgbClr val="BABABA"/>
              </a:buClr>
              <a:buSzPct val="76000"/>
              <a:buFont typeface="Noto Sans Symbols"/>
              <a:buChar char="▶"/>
              <a:defRPr sz="1600" b="0" i="0" u="none" strike="noStrike" cap="none">
                <a:solidFill>
                  <a:schemeClr val="dk1"/>
                </a:solidFill>
                <a:latin typeface="Bookman Old Style"/>
                <a:ea typeface="Bookman Old Style"/>
                <a:cs typeface="Bookman Old Style"/>
                <a:sym typeface="Bookman Old Style"/>
              </a:defRPr>
            </a:lvl3pPr>
            <a:lvl4pPr marL="1097280" marR="0" lvl="3" indent="-103505" algn="l" rtl="0">
              <a:lnSpc>
                <a:spcPct val="100000"/>
              </a:lnSpc>
              <a:spcBef>
                <a:spcPts val="400"/>
              </a:spcBef>
              <a:spcAft>
                <a:spcPts val="0"/>
              </a:spcAft>
              <a:buClr>
                <a:srgbClr val="8BA1B3"/>
              </a:buClr>
              <a:buSzPct val="70000"/>
              <a:buFont typeface="Noto Sans Symbols"/>
              <a:buChar char="◻"/>
              <a:defRPr sz="1500" b="0" i="0" u="none" strike="noStrike" cap="none">
                <a:solidFill>
                  <a:schemeClr val="dk1"/>
                </a:solidFill>
                <a:latin typeface="Bookman Old Style"/>
                <a:ea typeface="Bookman Old Style"/>
                <a:cs typeface="Bookman Old Style"/>
                <a:sym typeface="Bookman Old Style"/>
              </a:defRPr>
            </a:lvl4pPr>
            <a:lvl5pPr marL="1371600" marR="0" lvl="4" indent="-98425" algn="l" rtl="0">
              <a:lnSpc>
                <a:spcPct val="100000"/>
              </a:lnSpc>
              <a:spcBef>
                <a:spcPts val="300"/>
              </a:spcBef>
              <a:spcAft>
                <a:spcPts val="0"/>
              </a:spcAft>
              <a:buClr>
                <a:schemeClr val="accent2"/>
              </a:buClr>
              <a:buSzPct val="70000"/>
              <a:buFont typeface="Noto Sans Symbols"/>
              <a:buChar char="◻"/>
              <a:defRPr sz="1500" b="0" i="0" u="none" strike="noStrike" cap="none">
                <a:solidFill>
                  <a:schemeClr val="dk1"/>
                </a:solidFill>
                <a:latin typeface="Bookman Old Style"/>
                <a:ea typeface="Bookman Old Style"/>
                <a:cs typeface="Bookman Old Style"/>
                <a:sym typeface="Bookman Old Style"/>
              </a:defRPr>
            </a:lvl5pPr>
            <a:lvl6pPr marL="1645920" marR="0" lvl="5" indent="-33020" algn="l" rtl="0">
              <a:lnSpc>
                <a:spcPct val="100000"/>
              </a:lnSpc>
              <a:spcBef>
                <a:spcPts val="300"/>
              </a:spcBef>
              <a:spcAft>
                <a:spcPts val="0"/>
              </a:spcAft>
              <a:buClr>
                <a:srgbClr val="8BA1B3"/>
              </a:buClr>
              <a:buSzPct val="75000"/>
              <a:buFont typeface="Noto Sans Symbols"/>
              <a:buChar char="▶"/>
              <a:defRPr sz="1600" b="0" i="0" u="none" strike="noStrike" cap="none">
                <a:solidFill>
                  <a:schemeClr val="dk1"/>
                </a:solidFill>
                <a:latin typeface="Bookman Old Style"/>
                <a:ea typeface="Bookman Old Style"/>
                <a:cs typeface="Bookman Old Style"/>
                <a:sym typeface="Bookman Old Style"/>
              </a:defRPr>
            </a:lvl6pPr>
            <a:lvl7pPr marL="1828800" marR="0" lvl="6" indent="-60325" algn="l" rtl="0">
              <a:lnSpc>
                <a:spcPct val="100000"/>
              </a:lnSpc>
              <a:spcBef>
                <a:spcPts val="300"/>
              </a:spcBef>
              <a:spcAft>
                <a:spcPts val="0"/>
              </a:spcAft>
              <a:buClr>
                <a:srgbClr val="646C8F"/>
              </a:buClr>
              <a:buSzPct val="75000"/>
              <a:buFont typeface="Noto Sans Symbols"/>
              <a:buChar char="▶"/>
              <a:defRPr sz="1400" b="0" i="0" u="none" strike="noStrike" cap="none">
                <a:solidFill>
                  <a:schemeClr val="dk1"/>
                </a:solidFill>
                <a:latin typeface="Bookman Old Style"/>
                <a:ea typeface="Bookman Old Style"/>
                <a:cs typeface="Bookman Old Style"/>
                <a:sym typeface="Bookman Old Style"/>
              </a:defRPr>
            </a:lvl7pPr>
            <a:lvl8pPr marL="2011679" marR="0" lvl="7" indent="-52703" algn="l" rtl="0">
              <a:lnSpc>
                <a:spcPct val="100000"/>
              </a:lnSpc>
              <a:spcBef>
                <a:spcPts val="300"/>
              </a:spcBef>
              <a:spcAft>
                <a:spcPts val="0"/>
              </a:spcAft>
              <a:buClr>
                <a:srgbClr val="BABABA"/>
              </a:buClr>
              <a:buSzPct val="75000"/>
              <a:buFont typeface="Noto Sans Symbols"/>
              <a:buChar char="▶"/>
              <a:defRPr sz="1400" b="0" i="0" u="none" strike="noStrike" cap="none">
                <a:solidFill>
                  <a:schemeClr val="dk1"/>
                </a:solidFill>
                <a:latin typeface="Bookman Old Style"/>
                <a:ea typeface="Bookman Old Style"/>
                <a:cs typeface="Bookman Old Style"/>
                <a:sym typeface="Bookman Old Style"/>
              </a:defRPr>
            </a:lvl8pPr>
            <a:lvl9pPr marL="2194560" marR="0" lvl="8" indent="-80010" algn="l" rtl="0">
              <a:lnSpc>
                <a:spcPct val="100000"/>
              </a:lnSpc>
              <a:spcBef>
                <a:spcPts val="300"/>
              </a:spcBef>
              <a:spcAft>
                <a:spcPts val="0"/>
              </a:spcAft>
              <a:buClr>
                <a:srgbClr val="9FB8CD"/>
              </a:buClr>
              <a:buSzPct val="75000"/>
              <a:buFont typeface="Noto Sans Symbols"/>
              <a:buChar char="▶"/>
              <a:defRPr sz="1200" b="0" i="0" u="none" strike="noStrike" cap="none">
                <a:solidFill>
                  <a:schemeClr val="dk1"/>
                </a:solidFill>
                <a:latin typeface="Bookman Old Style"/>
                <a:ea typeface="Bookman Old Style"/>
                <a:cs typeface="Bookman Old Style"/>
                <a:sym typeface="Bookman Old Style"/>
              </a:defRPr>
            </a:lvl9pPr>
          </a:lstStyle>
          <a:p>
            <a:r>
              <a:rPr lang="en-US" dirty="0"/>
              <a:t>XXXX</a:t>
            </a:r>
          </a:p>
          <a:p>
            <a:endParaRPr dirty="0"/>
          </a:p>
        </p:txBody>
      </p:sp>
      <p:sp>
        <p:nvSpPr>
          <p:cNvPr id="85" name="Shape 85"/>
          <p:cNvSpPr txBox="1">
            <a:spLocks noGrp="1"/>
          </p:cNvSpPr>
          <p:nvPr>
            <p:ph type="dt" idx="10"/>
          </p:nvPr>
        </p:nvSpPr>
        <p:spPr>
          <a:xfrm>
            <a:off x="6400800" y="6356350"/>
            <a:ext cx="2289048" cy="36576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1pPr>
            <a:lvl2pPr marL="457200" marR="0" lvl="1"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2pPr>
            <a:lvl3pPr marL="914400" marR="0" lvl="2"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3pPr>
            <a:lvl4pPr marL="1371600" marR="0" lvl="3"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4pPr>
            <a:lvl5pPr marL="1828800" marR="0" lvl="4"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5pPr>
            <a:lvl6pPr marL="2286000" marR="0" lvl="5"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6pPr>
            <a:lvl7pPr marL="2743200" marR="0" lvl="6"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7pPr>
            <a:lvl8pPr marL="3200400" marR="0" lvl="7"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8pPr>
            <a:lvl9pPr marL="3657600" marR="0" lvl="8"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9pPr>
          </a:lstStyle>
          <a:p>
            <a:endParaRPr/>
          </a:p>
        </p:txBody>
      </p:sp>
      <p:sp>
        <p:nvSpPr>
          <p:cNvPr id="86" name="Shape 86"/>
          <p:cNvSpPr txBox="1">
            <a:spLocks noGrp="1"/>
          </p:cNvSpPr>
          <p:nvPr>
            <p:ph type="ftr" idx="11"/>
          </p:nvPr>
        </p:nvSpPr>
        <p:spPr>
          <a:xfrm>
            <a:off x="2898648" y="6356350"/>
            <a:ext cx="3505200" cy="36576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1pPr>
            <a:lvl2pPr marL="457200" marR="0" lvl="1"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2pPr>
            <a:lvl3pPr marL="914400" marR="0" lvl="2"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3pPr>
            <a:lvl4pPr marL="1371600" marR="0" lvl="3"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4pPr>
            <a:lvl5pPr marL="1828800" marR="0" lvl="4"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5pPr>
            <a:lvl6pPr marL="2286000" marR="0" lvl="5"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6pPr>
            <a:lvl7pPr marL="2743200" marR="0" lvl="6"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7pPr>
            <a:lvl8pPr marL="3200400" marR="0" lvl="7"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8pPr>
            <a:lvl9pPr marL="3657600" marR="0" lvl="8"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9pPr>
          </a:lstStyle>
          <a:p>
            <a:endParaRPr/>
          </a:p>
        </p:txBody>
      </p:sp>
      <p:sp>
        <p:nvSpPr>
          <p:cNvPr id="87" name="Shape 87"/>
          <p:cNvSpPr txBox="1">
            <a:spLocks noGrp="1"/>
          </p:cNvSpPr>
          <p:nvPr>
            <p:ph type="sldNum" idx="12"/>
          </p:nvPr>
        </p:nvSpPr>
        <p:spPr>
          <a:xfrm>
            <a:off x="6663126" y="6356350"/>
            <a:ext cx="1981200" cy="365760"/>
          </a:xfrm>
          <a:prstGeom prst="rect">
            <a:avLst/>
          </a:prstGeom>
          <a:noFill/>
          <a:ln>
            <a:noFill/>
          </a:ln>
        </p:spPr>
        <p:txBody>
          <a:bodyPr wrap="square" lIns="91425" tIns="45700" rIns="91425" bIns="45700" anchor="t" anchorCtr="0">
            <a:noAutofit/>
          </a:bodyPr>
          <a:lstStyle/>
          <a:p>
            <a:pPr marL="0" marR="0" lvl="0" indent="-22225" algn="r" rtl="0">
              <a:lnSpc>
                <a:spcPct val="100000"/>
              </a:lnSpc>
              <a:spcBef>
                <a:spcPts val="0"/>
              </a:spcBef>
              <a:spcAft>
                <a:spcPts val="0"/>
              </a:spcAft>
              <a:buClr>
                <a:schemeClr val="dk2"/>
              </a:buClr>
              <a:buSzPct val="25000"/>
              <a:buFont typeface="Bookman Old Style"/>
              <a:buNone/>
            </a:pPr>
            <a:fld id="{00000000-1234-1234-1234-123412341234}" type="slidenum">
              <a:rPr lang="en-US" sz="1400" b="0" i="0" u="none" strike="noStrike" cap="none">
                <a:solidFill>
                  <a:schemeClr val="dk2"/>
                </a:solidFill>
                <a:latin typeface="Bookman Old Style"/>
                <a:ea typeface="Bookman Old Style"/>
                <a:cs typeface="Bookman Old Style"/>
                <a:sym typeface="Bookman Old Style"/>
              </a:rPr>
              <a:t>‹#›</a:t>
            </a:fld>
            <a:endParaRPr lang="en-US" sz="1400" b="0" i="0" u="none" strike="noStrike" cap="none">
              <a:solidFill>
                <a:schemeClr val="dk2"/>
              </a:solidFill>
              <a:latin typeface="Bookman Old Style"/>
              <a:ea typeface="Bookman Old Style"/>
              <a:cs typeface="Bookman Old Style"/>
              <a:sym typeface="Bookman Old Style"/>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vertTitleAndTx">
  <p:cSld name="Vertical Title and Text">
    <p:spTree>
      <p:nvGrpSpPr>
        <p:cNvPr id="1" name="Shape 88"/>
        <p:cNvGrpSpPr/>
        <p:nvPr/>
      </p:nvGrpSpPr>
      <p:grpSpPr>
        <a:xfrm>
          <a:off x="0" y="0"/>
          <a:ext cx="0" cy="0"/>
          <a:chOff x="0" y="0"/>
          <a:chExt cx="0" cy="0"/>
        </a:xfrm>
      </p:grpSpPr>
      <p:sp>
        <p:nvSpPr>
          <p:cNvPr id="89" name="Shape 89"/>
          <p:cNvSpPr txBox="1">
            <a:spLocks noGrp="1"/>
          </p:cNvSpPr>
          <p:nvPr>
            <p:ph type="title"/>
          </p:nvPr>
        </p:nvSpPr>
        <p:spPr>
          <a:xfrm rot="5400000">
            <a:off x="4732337" y="2171700"/>
            <a:ext cx="5851525" cy="20574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2"/>
              </a:buClr>
              <a:buSzPct val="100000"/>
              <a:buFont typeface="Bookman Old Style"/>
              <a:buNone/>
              <a:defRPr sz="3200" b="0" i="0" u="none" strike="noStrike" cap="none">
                <a:solidFill>
                  <a:schemeClr val="dk2"/>
                </a:solidFill>
                <a:latin typeface="Bookman Old Style"/>
                <a:ea typeface="Bookman Old Style"/>
                <a:cs typeface="Bookman Old Style"/>
                <a:sym typeface="Bookman Old Style"/>
              </a:defRPr>
            </a:lvl1pPr>
            <a:lvl2pPr lvl="1" indent="0">
              <a:spcBef>
                <a:spcPts val="0"/>
              </a:spcBef>
              <a:buSzPct val="100000"/>
              <a:buFont typeface="Arial"/>
              <a:buNone/>
              <a:defRPr sz="1800"/>
            </a:lvl2pPr>
            <a:lvl3pPr lvl="2" indent="0">
              <a:spcBef>
                <a:spcPts val="0"/>
              </a:spcBef>
              <a:buSzPct val="100000"/>
              <a:buFont typeface="Arial"/>
              <a:buNone/>
              <a:defRPr sz="1800"/>
            </a:lvl3pPr>
            <a:lvl4pPr lvl="3" indent="0">
              <a:spcBef>
                <a:spcPts val="0"/>
              </a:spcBef>
              <a:buSzPct val="100000"/>
              <a:buFont typeface="Arial"/>
              <a:buNone/>
              <a:defRPr sz="1800"/>
            </a:lvl4pPr>
            <a:lvl5pPr lvl="4" indent="0">
              <a:spcBef>
                <a:spcPts val="0"/>
              </a:spcBef>
              <a:buSzPct val="100000"/>
              <a:buFont typeface="Arial"/>
              <a:buNone/>
              <a:defRPr sz="1800"/>
            </a:lvl5pPr>
            <a:lvl6pPr lvl="5" indent="0">
              <a:spcBef>
                <a:spcPts val="0"/>
              </a:spcBef>
              <a:buSzPct val="100000"/>
              <a:buFont typeface="Arial"/>
              <a:buNone/>
              <a:defRPr sz="1800"/>
            </a:lvl6pPr>
            <a:lvl7pPr lvl="6" indent="0">
              <a:spcBef>
                <a:spcPts val="0"/>
              </a:spcBef>
              <a:buSzPct val="100000"/>
              <a:buFont typeface="Arial"/>
              <a:buNone/>
              <a:defRPr sz="1800"/>
            </a:lvl7pPr>
            <a:lvl8pPr lvl="7" indent="0">
              <a:spcBef>
                <a:spcPts val="0"/>
              </a:spcBef>
              <a:buSzPct val="100000"/>
              <a:buFont typeface="Arial"/>
              <a:buNone/>
              <a:defRPr sz="1800"/>
            </a:lvl8pPr>
            <a:lvl9pPr lvl="8" indent="0">
              <a:spcBef>
                <a:spcPts val="0"/>
              </a:spcBef>
              <a:buSzPct val="100000"/>
              <a:buFont typeface="Arial"/>
              <a:buNone/>
              <a:defRPr sz="1800"/>
            </a:lvl9pPr>
          </a:lstStyle>
          <a:p>
            <a:endParaRPr/>
          </a:p>
        </p:txBody>
      </p:sp>
      <p:sp>
        <p:nvSpPr>
          <p:cNvPr id="90" name="Shape 90"/>
          <p:cNvSpPr txBox="1">
            <a:spLocks noGrp="1"/>
          </p:cNvSpPr>
          <p:nvPr>
            <p:ph type="body" idx="1"/>
          </p:nvPr>
        </p:nvSpPr>
        <p:spPr>
          <a:xfrm rot="5400000">
            <a:off x="541338" y="190501"/>
            <a:ext cx="5851525" cy="6019800"/>
          </a:xfrm>
          <a:prstGeom prst="rect">
            <a:avLst/>
          </a:prstGeom>
          <a:noFill/>
          <a:ln>
            <a:noFill/>
          </a:ln>
        </p:spPr>
        <p:txBody>
          <a:bodyPr wrap="square" lIns="91425" tIns="91425" rIns="91425" bIns="91425" anchor="t" anchorCtr="0"/>
          <a:lstStyle>
            <a:lvl1pPr marL="274320" marR="0" lvl="0" indent="-66548" algn="l" rtl="0">
              <a:lnSpc>
                <a:spcPct val="100000"/>
              </a:lnSpc>
              <a:spcBef>
                <a:spcPts val="600"/>
              </a:spcBef>
              <a:spcAft>
                <a:spcPts val="0"/>
              </a:spcAft>
              <a:buClr>
                <a:schemeClr val="accent1"/>
              </a:buClr>
              <a:buSzPct val="76000"/>
              <a:buFont typeface="Noto Sans Symbols"/>
              <a:buChar char="▶"/>
              <a:defRPr sz="2200" b="0" i="0" u="none" strike="noStrike" cap="none">
                <a:solidFill>
                  <a:schemeClr val="dk1"/>
                </a:solidFill>
                <a:latin typeface="Bookman Old Style"/>
                <a:ea typeface="Bookman Old Style"/>
                <a:cs typeface="Bookman Old Style"/>
                <a:sym typeface="Bookman Old Style"/>
              </a:defRPr>
            </a:lvl1pPr>
            <a:lvl2pPr marL="548640" marR="0" lvl="1" indent="-118872" algn="l" rtl="0">
              <a:lnSpc>
                <a:spcPct val="100000"/>
              </a:lnSpc>
              <a:spcBef>
                <a:spcPts val="500"/>
              </a:spcBef>
              <a:spcAft>
                <a:spcPts val="0"/>
              </a:spcAft>
              <a:buClr>
                <a:schemeClr val="accent2"/>
              </a:buClr>
              <a:buSzPct val="76000"/>
              <a:buFont typeface="Noto Sans Symbols"/>
              <a:buChar char="▶"/>
              <a:defRPr sz="1800" b="0" i="0" u="none" strike="noStrike" cap="none">
                <a:solidFill>
                  <a:schemeClr val="dk2"/>
                </a:solidFill>
                <a:latin typeface="Bookman Old Style"/>
                <a:ea typeface="Bookman Old Style"/>
                <a:cs typeface="Bookman Old Style"/>
                <a:sym typeface="Bookman Old Style"/>
              </a:defRPr>
            </a:lvl2pPr>
            <a:lvl3pPr marL="822960" marR="0" lvl="2" indent="-85344" algn="l" rtl="0">
              <a:lnSpc>
                <a:spcPct val="100000"/>
              </a:lnSpc>
              <a:spcBef>
                <a:spcPts val="500"/>
              </a:spcBef>
              <a:spcAft>
                <a:spcPts val="0"/>
              </a:spcAft>
              <a:buClr>
                <a:srgbClr val="BABABA"/>
              </a:buClr>
              <a:buSzPct val="76000"/>
              <a:buFont typeface="Noto Sans Symbols"/>
              <a:buChar char="▶"/>
              <a:defRPr sz="1600" b="0" i="0" u="none" strike="noStrike" cap="none">
                <a:solidFill>
                  <a:schemeClr val="dk1"/>
                </a:solidFill>
                <a:latin typeface="Bookman Old Style"/>
                <a:ea typeface="Bookman Old Style"/>
                <a:cs typeface="Bookman Old Style"/>
                <a:sym typeface="Bookman Old Style"/>
              </a:defRPr>
            </a:lvl3pPr>
            <a:lvl4pPr marL="1097280" marR="0" lvl="3" indent="-103505" algn="l" rtl="0">
              <a:lnSpc>
                <a:spcPct val="100000"/>
              </a:lnSpc>
              <a:spcBef>
                <a:spcPts val="400"/>
              </a:spcBef>
              <a:spcAft>
                <a:spcPts val="0"/>
              </a:spcAft>
              <a:buClr>
                <a:srgbClr val="8BA1B3"/>
              </a:buClr>
              <a:buSzPct val="70000"/>
              <a:buFont typeface="Noto Sans Symbols"/>
              <a:buChar char="◻"/>
              <a:defRPr sz="1500" b="0" i="0" u="none" strike="noStrike" cap="none">
                <a:solidFill>
                  <a:schemeClr val="dk1"/>
                </a:solidFill>
                <a:latin typeface="Bookman Old Style"/>
                <a:ea typeface="Bookman Old Style"/>
                <a:cs typeface="Bookman Old Style"/>
                <a:sym typeface="Bookman Old Style"/>
              </a:defRPr>
            </a:lvl4pPr>
            <a:lvl5pPr marL="1371600" marR="0" lvl="4" indent="-98425" algn="l" rtl="0">
              <a:lnSpc>
                <a:spcPct val="100000"/>
              </a:lnSpc>
              <a:spcBef>
                <a:spcPts val="300"/>
              </a:spcBef>
              <a:spcAft>
                <a:spcPts val="0"/>
              </a:spcAft>
              <a:buClr>
                <a:schemeClr val="accent2"/>
              </a:buClr>
              <a:buSzPct val="70000"/>
              <a:buFont typeface="Noto Sans Symbols"/>
              <a:buChar char="◻"/>
              <a:defRPr sz="1500" b="0" i="0" u="none" strike="noStrike" cap="none">
                <a:solidFill>
                  <a:schemeClr val="dk1"/>
                </a:solidFill>
                <a:latin typeface="Bookman Old Style"/>
                <a:ea typeface="Bookman Old Style"/>
                <a:cs typeface="Bookman Old Style"/>
                <a:sym typeface="Bookman Old Style"/>
              </a:defRPr>
            </a:lvl5pPr>
            <a:lvl6pPr marL="1645920" marR="0" lvl="5" indent="-33020" algn="l" rtl="0">
              <a:lnSpc>
                <a:spcPct val="100000"/>
              </a:lnSpc>
              <a:spcBef>
                <a:spcPts val="300"/>
              </a:spcBef>
              <a:spcAft>
                <a:spcPts val="0"/>
              </a:spcAft>
              <a:buClr>
                <a:srgbClr val="8BA1B3"/>
              </a:buClr>
              <a:buSzPct val="75000"/>
              <a:buFont typeface="Noto Sans Symbols"/>
              <a:buChar char="▶"/>
              <a:defRPr sz="1600" b="0" i="0" u="none" strike="noStrike" cap="none">
                <a:solidFill>
                  <a:schemeClr val="dk1"/>
                </a:solidFill>
                <a:latin typeface="Bookman Old Style"/>
                <a:ea typeface="Bookman Old Style"/>
                <a:cs typeface="Bookman Old Style"/>
                <a:sym typeface="Bookman Old Style"/>
              </a:defRPr>
            </a:lvl6pPr>
            <a:lvl7pPr marL="1828800" marR="0" lvl="6" indent="-60325" algn="l" rtl="0">
              <a:lnSpc>
                <a:spcPct val="100000"/>
              </a:lnSpc>
              <a:spcBef>
                <a:spcPts val="300"/>
              </a:spcBef>
              <a:spcAft>
                <a:spcPts val="0"/>
              </a:spcAft>
              <a:buClr>
                <a:srgbClr val="646C8F"/>
              </a:buClr>
              <a:buSzPct val="75000"/>
              <a:buFont typeface="Noto Sans Symbols"/>
              <a:buChar char="▶"/>
              <a:defRPr sz="1400" b="0" i="0" u="none" strike="noStrike" cap="none">
                <a:solidFill>
                  <a:schemeClr val="dk1"/>
                </a:solidFill>
                <a:latin typeface="Bookman Old Style"/>
                <a:ea typeface="Bookman Old Style"/>
                <a:cs typeface="Bookman Old Style"/>
                <a:sym typeface="Bookman Old Style"/>
              </a:defRPr>
            </a:lvl7pPr>
            <a:lvl8pPr marL="2011679" marR="0" lvl="7" indent="-52703" algn="l" rtl="0">
              <a:lnSpc>
                <a:spcPct val="100000"/>
              </a:lnSpc>
              <a:spcBef>
                <a:spcPts val="300"/>
              </a:spcBef>
              <a:spcAft>
                <a:spcPts val="0"/>
              </a:spcAft>
              <a:buClr>
                <a:srgbClr val="BABABA"/>
              </a:buClr>
              <a:buSzPct val="75000"/>
              <a:buFont typeface="Noto Sans Symbols"/>
              <a:buChar char="▶"/>
              <a:defRPr sz="1400" b="0" i="0" u="none" strike="noStrike" cap="none">
                <a:solidFill>
                  <a:schemeClr val="dk1"/>
                </a:solidFill>
                <a:latin typeface="Bookman Old Style"/>
                <a:ea typeface="Bookman Old Style"/>
                <a:cs typeface="Bookman Old Style"/>
                <a:sym typeface="Bookman Old Style"/>
              </a:defRPr>
            </a:lvl8pPr>
            <a:lvl9pPr marL="2194560" marR="0" lvl="8" indent="-80010" algn="l" rtl="0">
              <a:lnSpc>
                <a:spcPct val="100000"/>
              </a:lnSpc>
              <a:spcBef>
                <a:spcPts val="300"/>
              </a:spcBef>
              <a:spcAft>
                <a:spcPts val="0"/>
              </a:spcAft>
              <a:buClr>
                <a:srgbClr val="9FB8CD"/>
              </a:buClr>
              <a:buSzPct val="75000"/>
              <a:buFont typeface="Noto Sans Symbols"/>
              <a:buChar char="▶"/>
              <a:defRPr sz="1200" b="0" i="0" u="none" strike="noStrike" cap="none">
                <a:solidFill>
                  <a:schemeClr val="dk1"/>
                </a:solidFill>
                <a:latin typeface="Bookman Old Style"/>
                <a:ea typeface="Bookman Old Style"/>
                <a:cs typeface="Bookman Old Style"/>
                <a:sym typeface="Bookman Old Style"/>
              </a:defRPr>
            </a:lvl9pPr>
          </a:lstStyle>
          <a:p>
            <a:endParaRPr/>
          </a:p>
        </p:txBody>
      </p:sp>
      <p:sp>
        <p:nvSpPr>
          <p:cNvPr id="91" name="Shape 91"/>
          <p:cNvSpPr txBox="1">
            <a:spLocks noGrp="1"/>
          </p:cNvSpPr>
          <p:nvPr>
            <p:ph type="dt" idx="10"/>
          </p:nvPr>
        </p:nvSpPr>
        <p:spPr>
          <a:xfrm>
            <a:off x="6400800" y="6356350"/>
            <a:ext cx="2289048" cy="36576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1pPr>
            <a:lvl2pPr marL="457200" marR="0" lvl="1"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2pPr>
            <a:lvl3pPr marL="914400" marR="0" lvl="2"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3pPr>
            <a:lvl4pPr marL="1371600" marR="0" lvl="3"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4pPr>
            <a:lvl5pPr marL="1828800" marR="0" lvl="4"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5pPr>
            <a:lvl6pPr marL="2286000" marR="0" lvl="5"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6pPr>
            <a:lvl7pPr marL="2743200" marR="0" lvl="6"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7pPr>
            <a:lvl8pPr marL="3200400" marR="0" lvl="7"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8pPr>
            <a:lvl9pPr marL="3657600" marR="0" lvl="8"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9pPr>
          </a:lstStyle>
          <a:p>
            <a:endParaRPr/>
          </a:p>
        </p:txBody>
      </p:sp>
      <p:sp>
        <p:nvSpPr>
          <p:cNvPr id="92" name="Shape 92"/>
          <p:cNvSpPr txBox="1">
            <a:spLocks noGrp="1"/>
          </p:cNvSpPr>
          <p:nvPr>
            <p:ph type="ftr" idx="11"/>
          </p:nvPr>
        </p:nvSpPr>
        <p:spPr>
          <a:xfrm>
            <a:off x="2898648" y="6356350"/>
            <a:ext cx="3505200" cy="36576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1pPr>
            <a:lvl2pPr marL="457200" marR="0" lvl="1"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2pPr>
            <a:lvl3pPr marL="914400" marR="0" lvl="2"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3pPr>
            <a:lvl4pPr marL="1371600" marR="0" lvl="3"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4pPr>
            <a:lvl5pPr marL="1828800" marR="0" lvl="4"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5pPr>
            <a:lvl6pPr marL="2286000" marR="0" lvl="5"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6pPr>
            <a:lvl7pPr marL="2743200" marR="0" lvl="6"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7pPr>
            <a:lvl8pPr marL="3200400" marR="0" lvl="7"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8pPr>
            <a:lvl9pPr marL="3657600" marR="0" lvl="8" indent="0" algn="l" rtl="0">
              <a:lnSpc>
                <a:spcPct val="100000"/>
              </a:lnSpc>
              <a:spcBef>
                <a:spcPts val="0"/>
              </a:spcBef>
              <a:spcAft>
                <a:spcPts val="0"/>
              </a:spcAft>
              <a:buClr>
                <a:schemeClr val="dk1"/>
              </a:buClr>
              <a:buSzPct val="100000"/>
              <a:buFont typeface="Bookman Old Style"/>
              <a:buNone/>
              <a:defRPr sz="1800" b="0" i="0" u="none" strike="noStrike" cap="none">
                <a:solidFill>
                  <a:schemeClr val="dk1"/>
                </a:solidFill>
                <a:latin typeface="Bookman Old Style"/>
                <a:ea typeface="Bookman Old Style"/>
                <a:cs typeface="Bookman Old Style"/>
                <a:sym typeface="Bookman Old Style"/>
              </a:defRPr>
            </a:lvl9pPr>
          </a:lstStyle>
          <a:p>
            <a:endParaRPr/>
          </a:p>
        </p:txBody>
      </p:sp>
      <p:sp>
        <p:nvSpPr>
          <p:cNvPr id="93" name="Shape 93"/>
          <p:cNvSpPr txBox="1">
            <a:spLocks noGrp="1"/>
          </p:cNvSpPr>
          <p:nvPr>
            <p:ph type="sldNum" idx="12"/>
          </p:nvPr>
        </p:nvSpPr>
        <p:spPr>
          <a:xfrm>
            <a:off x="6663126" y="6356350"/>
            <a:ext cx="1981200" cy="365760"/>
          </a:xfrm>
          <a:prstGeom prst="rect">
            <a:avLst/>
          </a:prstGeom>
          <a:noFill/>
          <a:ln>
            <a:noFill/>
          </a:ln>
        </p:spPr>
        <p:txBody>
          <a:bodyPr wrap="square" lIns="91425" tIns="45700" rIns="91425" bIns="45700" anchor="t" anchorCtr="0">
            <a:noAutofit/>
          </a:bodyPr>
          <a:lstStyle/>
          <a:p>
            <a:pPr marL="0" marR="0" lvl="0" indent="-22225" algn="r" rtl="0">
              <a:lnSpc>
                <a:spcPct val="100000"/>
              </a:lnSpc>
              <a:spcBef>
                <a:spcPts val="0"/>
              </a:spcBef>
              <a:spcAft>
                <a:spcPts val="0"/>
              </a:spcAft>
              <a:buClr>
                <a:schemeClr val="dk2"/>
              </a:buClr>
              <a:buSzPct val="25000"/>
              <a:buFont typeface="Bookman Old Style"/>
              <a:buNone/>
            </a:pPr>
            <a:fld id="{00000000-1234-1234-1234-123412341234}" type="slidenum">
              <a:rPr lang="en-US" sz="1400" b="0" i="0" u="none" strike="noStrike" cap="none">
                <a:solidFill>
                  <a:schemeClr val="dk2"/>
                </a:solidFill>
                <a:latin typeface="Bookman Old Style"/>
                <a:ea typeface="Bookman Old Style"/>
                <a:cs typeface="Bookman Old Style"/>
                <a:sym typeface="Bookman Old Style"/>
              </a:rPr>
              <a:t>‹#›</a:t>
            </a:fld>
            <a:endParaRPr lang="en-US" sz="1400" b="0" i="0" u="none" strike="noStrike" cap="none">
              <a:solidFill>
                <a:schemeClr val="dk2"/>
              </a:solidFill>
              <a:latin typeface="Bookman Old Style"/>
              <a:ea typeface="Bookman Old Style"/>
              <a:cs typeface="Bookman Old Style"/>
              <a:sym typeface="Bookman Old Style"/>
            </a:endParaRPr>
          </a:p>
        </p:txBody>
      </p:sp>
      <p:cxnSp>
        <p:nvCxnSpPr>
          <p:cNvPr id="94" name="Shape 94"/>
          <p:cNvCxnSpPr/>
          <p:nvPr/>
        </p:nvCxnSpPr>
        <p:spPr>
          <a:xfrm>
            <a:off x="457200" y="6353175"/>
            <a:ext cx="8229600" cy="0"/>
          </a:xfrm>
          <a:prstGeom prst="straightConnector1">
            <a:avLst/>
          </a:prstGeom>
          <a:noFill/>
          <a:ln w="9525" cap="flat" cmpd="sng">
            <a:solidFill>
              <a:schemeClr val="accent2"/>
            </a:solidFill>
            <a:prstDash val="dash"/>
            <a:round/>
            <a:headEnd type="none" w="med" len="med"/>
            <a:tailEnd type="none" w="med" len="med"/>
          </a:ln>
        </p:spPr>
      </p:cxnSp>
      <p:sp>
        <p:nvSpPr>
          <p:cNvPr id="95" name="Shape 95"/>
          <p:cNvSpPr/>
          <p:nvPr/>
        </p:nvSpPr>
        <p:spPr>
          <a:xfrm rot="5400000">
            <a:off x="419100" y="6467475"/>
            <a:ext cx="190849" cy="120314"/>
          </a:xfrm>
          <a:prstGeom prst="triangle">
            <a:avLst>
              <a:gd name="adj" fmla="val 50000"/>
            </a:avLst>
          </a:prstGeom>
          <a:solidFill>
            <a:schemeClr val="accent2"/>
          </a:solidFill>
          <a:ln>
            <a:noFill/>
          </a:ln>
        </p:spPr>
        <p:txBody>
          <a:bodyPr wrap="square" lIns="91425" tIns="45700" rIns="91425" bIns="45700" anchor="ctr" anchorCtr="0">
            <a:noAutofit/>
          </a:bodyPr>
          <a:lstStyle/>
          <a:p>
            <a:pPr marL="0" marR="0" lvl="0" indent="-11430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Bookman Old Style"/>
              <a:ea typeface="Bookman Old Style"/>
              <a:cs typeface="Bookman Old Style"/>
              <a:sym typeface="Bookman Old Style"/>
            </a:endParaRPr>
          </a:p>
        </p:txBody>
      </p:sp>
      <p:cxnSp>
        <p:nvCxnSpPr>
          <p:cNvPr id="96" name="Shape 96"/>
          <p:cNvCxnSpPr/>
          <p:nvPr/>
        </p:nvCxnSpPr>
        <p:spPr>
          <a:xfrm rot="5400000">
            <a:off x="3629607" y="3201952"/>
            <a:ext cx="5852160" cy="0"/>
          </a:xfrm>
          <a:prstGeom prst="straightConnector1">
            <a:avLst/>
          </a:prstGeom>
          <a:noFill/>
          <a:ln w="9525" cap="flat" cmpd="sng">
            <a:solidFill>
              <a:schemeClr val="accent2"/>
            </a:solidFill>
            <a:prstDash val="dash"/>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457200" y="228600"/>
            <a:ext cx="8229600" cy="9144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2"/>
              </a:buClr>
              <a:buSzPct val="100000"/>
              <a:buFont typeface="Bookman Old Style"/>
              <a:buNone/>
              <a:defRPr sz="3200" b="0" i="0" u="none" strike="noStrike" cap="none">
                <a:solidFill>
                  <a:schemeClr val="dk2"/>
                </a:solidFill>
                <a:latin typeface="Bookman Old Style"/>
                <a:ea typeface="Bookman Old Style"/>
                <a:cs typeface="Bookman Old Style"/>
                <a:sym typeface="Bookman Old Style"/>
              </a:defRPr>
            </a:lvl1pPr>
            <a:lvl2pPr lvl="1" indent="0">
              <a:spcBef>
                <a:spcPts val="0"/>
              </a:spcBef>
              <a:buSzPct val="100000"/>
              <a:buFont typeface="Arial"/>
              <a:buNone/>
              <a:defRPr sz="1800"/>
            </a:lvl2pPr>
            <a:lvl3pPr lvl="2" indent="0">
              <a:spcBef>
                <a:spcPts val="0"/>
              </a:spcBef>
              <a:buSzPct val="100000"/>
              <a:buFont typeface="Arial"/>
              <a:buNone/>
              <a:defRPr sz="1800"/>
            </a:lvl3pPr>
            <a:lvl4pPr lvl="3" indent="0">
              <a:spcBef>
                <a:spcPts val="0"/>
              </a:spcBef>
              <a:buSzPct val="100000"/>
              <a:buFont typeface="Arial"/>
              <a:buNone/>
              <a:defRPr sz="1800"/>
            </a:lvl4pPr>
            <a:lvl5pPr lvl="4" indent="0">
              <a:spcBef>
                <a:spcPts val="0"/>
              </a:spcBef>
              <a:buSzPct val="100000"/>
              <a:buFont typeface="Arial"/>
              <a:buNone/>
              <a:defRPr sz="1800"/>
            </a:lvl5pPr>
            <a:lvl6pPr lvl="5" indent="0">
              <a:spcBef>
                <a:spcPts val="0"/>
              </a:spcBef>
              <a:buSzPct val="100000"/>
              <a:buFont typeface="Arial"/>
              <a:buNone/>
              <a:defRPr sz="1800"/>
            </a:lvl6pPr>
            <a:lvl7pPr lvl="6" indent="0">
              <a:spcBef>
                <a:spcPts val="0"/>
              </a:spcBef>
              <a:buSzPct val="100000"/>
              <a:buFont typeface="Arial"/>
              <a:buNone/>
              <a:defRPr sz="1800"/>
            </a:lvl7pPr>
            <a:lvl8pPr lvl="7" indent="0">
              <a:spcBef>
                <a:spcPts val="0"/>
              </a:spcBef>
              <a:buSzPct val="100000"/>
              <a:buFont typeface="Arial"/>
              <a:buNone/>
              <a:defRPr sz="1800"/>
            </a:lvl8pPr>
            <a:lvl9pPr lvl="8" indent="0">
              <a:spcBef>
                <a:spcPts val="0"/>
              </a:spcBef>
              <a:buSzPct val="100000"/>
              <a:buFont typeface="Arial"/>
              <a:buNone/>
              <a:defRPr sz="1800"/>
            </a:lvl9pPr>
          </a:lstStyle>
          <a:p>
            <a:endParaRPr dirty="0"/>
          </a:p>
        </p:txBody>
      </p:sp>
      <p:sp>
        <p:nvSpPr>
          <p:cNvPr id="33" name="Shape 33"/>
          <p:cNvSpPr txBox="1">
            <a:spLocks noGrp="1"/>
          </p:cNvSpPr>
          <p:nvPr>
            <p:ph type="sldNum" idx="12"/>
          </p:nvPr>
        </p:nvSpPr>
        <p:spPr>
          <a:xfrm>
            <a:off x="6705600" y="6356350"/>
            <a:ext cx="1981200" cy="365760"/>
          </a:xfrm>
          <a:prstGeom prst="rect">
            <a:avLst/>
          </a:prstGeom>
          <a:noFill/>
          <a:ln>
            <a:noFill/>
          </a:ln>
        </p:spPr>
        <p:txBody>
          <a:bodyPr wrap="square" lIns="91425" tIns="45700" rIns="91425" bIns="45700" anchor="t" anchorCtr="0">
            <a:noAutofit/>
          </a:bodyPr>
          <a:lstStyle/>
          <a:p>
            <a:pPr marL="0" marR="0" lvl="0" indent="-22225" algn="r" rtl="0">
              <a:lnSpc>
                <a:spcPct val="100000"/>
              </a:lnSpc>
              <a:spcBef>
                <a:spcPts val="0"/>
              </a:spcBef>
              <a:spcAft>
                <a:spcPts val="0"/>
              </a:spcAft>
              <a:buClr>
                <a:schemeClr val="dk2"/>
              </a:buClr>
              <a:buSzPct val="25000"/>
              <a:buFont typeface="Bookman Old Style"/>
              <a:buNone/>
            </a:pPr>
            <a:fld id="{00000000-1234-1234-1234-123412341234}" type="slidenum">
              <a:rPr lang="en-US" sz="1400" b="0" i="0" u="none" strike="noStrike" cap="none" smtClean="0">
                <a:solidFill>
                  <a:schemeClr val="dk2"/>
                </a:solidFill>
                <a:latin typeface="Bookman Old Style"/>
                <a:ea typeface="Bookman Old Style"/>
                <a:cs typeface="Bookman Old Style"/>
                <a:sym typeface="Bookman Old Style"/>
              </a:rPr>
              <a:t>‹#›</a:t>
            </a:fld>
            <a:endParaRPr lang="en-US" sz="1400" b="0" i="0" u="none" strike="noStrike" cap="none" dirty="0">
              <a:solidFill>
                <a:schemeClr val="dk2"/>
              </a:solidFill>
              <a:latin typeface="Bookman Old Style"/>
              <a:ea typeface="Bookman Old Style"/>
              <a:cs typeface="Bookman Old Style"/>
              <a:sym typeface="Bookman Old Style"/>
            </a:endParaRPr>
          </a:p>
        </p:txBody>
      </p:sp>
      <p:sp>
        <p:nvSpPr>
          <p:cNvPr id="34" name="Shape 34"/>
          <p:cNvSpPr txBox="1">
            <a:spLocks noGrp="1"/>
          </p:cNvSpPr>
          <p:nvPr>
            <p:ph type="body" idx="1" hasCustomPrompt="1"/>
          </p:nvPr>
        </p:nvSpPr>
        <p:spPr>
          <a:xfrm>
            <a:off x="457200" y="1219200"/>
            <a:ext cx="4041648" cy="4937760"/>
          </a:xfrm>
          <a:prstGeom prst="rect">
            <a:avLst/>
          </a:prstGeom>
          <a:noFill/>
          <a:ln>
            <a:noFill/>
          </a:ln>
        </p:spPr>
        <p:txBody>
          <a:bodyPr wrap="square" lIns="91425" tIns="91425" rIns="91425" bIns="91425" anchor="t" anchorCtr="0"/>
          <a:lstStyle>
            <a:lvl1pPr marL="274320" marR="0" lvl="0" indent="-66548" algn="l" rtl="0">
              <a:lnSpc>
                <a:spcPct val="100000"/>
              </a:lnSpc>
              <a:spcBef>
                <a:spcPts val="600"/>
              </a:spcBef>
              <a:spcAft>
                <a:spcPts val="0"/>
              </a:spcAft>
              <a:buClr>
                <a:srgbClr val="E78E1A"/>
              </a:buClr>
              <a:buSzPct val="76000"/>
              <a:buFont typeface="Wingdings 3" panose="05040102010807070707" pitchFamily="18" charset="2"/>
              <a:buChar char="}"/>
              <a:defRPr sz="2200" b="0" i="0" u="none" strike="noStrike" cap="none">
                <a:solidFill>
                  <a:schemeClr val="dk1"/>
                </a:solidFill>
                <a:latin typeface="Bookman Old Style"/>
                <a:ea typeface="Bookman Old Style"/>
                <a:cs typeface="Bookman Old Style"/>
                <a:sym typeface="Bookman Old Style"/>
              </a:defRPr>
            </a:lvl1pPr>
            <a:lvl2pPr marL="548640" marR="0" lvl="1" indent="-118872" algn="l" rtl="0">
              <a:lnSpc>
                <a:spcPct val="100000"/>
              </a:lnSpc>
              <a:spcBef>
                <a:spcPts val="500"/>
              </a:spcBef>
              <a:spcAft>
                <a:spcPts val="0"/>
              </a:spcAft>
              <a:buClr>
                <a:srgbClr val="F0B76A"/>
              </a:buClr>
              <a:buSzPct val="76000"/>
              <a:buFont typeface="Wingdings 3" panose="05040102010807070707" pitchFamily="18" charset="2"/>
              <a:buChar char="}"/>
              <a:defRPr sz="1800" b="0" i="0" u="none" strike="noStrike" cap="none">
                <a:solidFill>
                  <a:schemeClr val="dk2"/>
                </a:solidFill>
                <a:latin typeface="Bookman Old Style"/>
                <a:ea typeface="Bookman Old Style"/>
                <a:cs typeface="Bookman Old Style"/>
                <a:sym typeface="Bookman Old Style"/>
              </a:defRPr>
            </a:lvl2pPr>
            <a:lvl3pPr marL="822960" marR="0" lvl="2" indent="-85344" algn="l" rtl="0">
              <a:lnSpc>
                <a:spcPct val="100000"/>
              </a:lnSpc>
              <a:spcBef>
                <a:spcPts val="500"/>
              </a:spcBef>
              <a:spcAft>
                <a:spcPts val="0"/>
              </a:spcAft>
              <a:buClr>
                <a:srgbClr val="F0B76A"/>
              </a:buClr>
              <a:buSzPct val="76000"/>
              <a:buFont typeface="Wingdings 3" panose="05040102010807070707" pitchFamily="18" charset="2"/>
              <a:buChar char="}"/>
              <a:defRPr sz="1600" b="0" i="0" u="none" strike="noStrike" cap="none">
                <a:solidFill>
                  <a:schemeClr val="dk1"/>
                </a:solidFill>
                <a:latin typeface="Bookman Old Style"/>
                <a:ea typeface="Bookman Old Style"/>
                <a:cs typeface="Bookman Old Style"/>
                <a:sym typeface="Bookman Old Style"/>
              </a:defRPr>
            </a:lvl3pPr>
            <a:lvl4pPr marL="1097280" marR="0" lvl="3" indent="-103505" algn="l" rtl="0">
              <a:lnSpc>
                <a:spcPct val="100000"/>
              </a:lnSpc>
              <a:spcBef>
                <a:spcPts val="400"/>
              </a:spcBef>
              <a:spcAft>
                <a:spcPts val="0"/>
              </a:spcAft>
              <a:buClr>
                <a:srgbClr val="8BA1B3"/>
              </a:buClr>
              <a:buSzPct val="70000"/>
              <a:buFont typeface="Noto Sans Symbols"/>
              <a:buChar char="◻"/>
              <a:defRPr sz="1500" b="0" i="0" u="none" strike="noStrike" cap="none">
                <a:solidFill>
                  <a:schemeClr val="dk1"/>
                </a:solidFill>
                <a:latin typeface="Bookman Old Style"/>
                <a:ea typeface="Bookman Old Style"/>
                <a:cs typeface="Bookman Old Style"/>
                <a:sym typeface="Bookman Old Style"/>
              </a:defRPr>
            </a:lvl4pPr>
            <a:lvl5pPr marL="1371600" marR="0" lvl="4" indent="-98425" algn="l" rtl="0">
              <a:lnSpc>
                <a:spcPct val="100000"/>
              </a:lnSpc>
              <a:spcBef>
                <a:spcPts val="300"/>
              </a:spcBef>
              <a:spcAft>
                <a:spcPts val="0"/>
              </a:spcAft>
              <a:buClr>
                <a:schemeClr val="accent2"/>
              </a:buClr>
              <a:buSzPct val="70000"/>
              <a:buFont typeface="Noto Sans Symbols"/>
              <a:buChar char="◻"/>
              <a:defRPr sz="1500" b="0" i="0" u="none" strike="noStrike" cap="none">
                <a:solidFill>
                  <a:schemeClr val="dk1"/>
                </a:solidFill>
                <a:latin typeface="Bookman Old Style"/>
                <a:ea typeface="Bookman Old Style"/>
                <a:cs typeface="Bookman Old Style"/>
                <a:sym typeface="Bookman Old Style"/>
              </a:defRPr>
            </a:lvl5pPr>
            <a:lvl6pPr marL="1645920" marR="0" lvl="5" indent="-33020" algn="l" rtl="0">
              <a:lnSpc>
                <a:spcPct val="100000"/>
              </a:lnSpc>
              <a:spcBef>
                <a:spcPts val="300"/>
              </a:spcBef>
              <a:spcAft>
                <a:spcPts val="0"/>
              </a:spcAft>
              <a:buClr>
                <a:srgbClr val="8BA1B3"/>
              </a:buClr>
              <a:buSzPct val="75000"/>
              <a:buFont typeface="Noto Sans Symbols"/>
              <a:buChar char="▶"/>
              <a:defRPr sz="1600" b="0" i="0" u="none" strike="noStrike" cap="none">
                <a:solidFill>
                  <a:schemeClr val="dk1"/>
                </a:solidFill>
                <a:latin typeface="Bookman Old Style"/>
                <a:ea typeface="Bookman Old Style"/>
                <a:cs typeface="Bookman Old Style"/>
                <a:sym typeface="Bookman Old Style"/>
              </a:defRPr>
            </a:lvl6pPr>
            <a:lvl7pPr marL="1828800" marR="0" lvl="6" indent="-60325" algn="l" rtl="0">
              <a:lnSpc>
                <a:spcPct val="100000"/>
              </a:lnSpc>
              <a:spcBef>
                <a:spcPts val="300"/>
              </a:spcBef>
              <a:spcAft>
                <a:spcPts val="0"/>
              </a:spcAft>
              <a:buClr>
                <a:srgbClr val="646C8F"/>
              </a:buClr>
              <a:buSzPct val="75000"/>
              <a:buFont typeface="Noto Sans Symbols"/>
              <a:buChar char="▶"/>
              <a:defRPr sz="1400" b="0" i="0" u="none" strike="noStrike" cap="none">
                <a:solidFill>
                  <a:schemeClr val="dk1"/>
                </a:solidFill>
                <a:latin typeface="Bookman Old Style"/>
                <a:ea typeface="Bookman Old Style"/>
                <a:cs typeface="Bookman Old Style"/>
                <a:sym typeface="Bookman Old Style"/>
              </a:defRPr>
            </a:lvl7pPr>
            <a:lvl8pPr marL="2011679" marR="0" lvl="7" indent="-52703" algn="l" rtl="0">
              <a:lnSpc>
                <a:spcPct val="100000"/>
              </a:lnSpc>
              <a:spcBef>
                <a:spcPts val="300"/>
              </a:spcBef>
              <a:spcAft>
                <a:spcPts val="0"/>
              </a:spcAft>
              <a:buClr>
                <a:srgbClr val="BABABA"/>
              </a:buClr>
              <a:buSzPct val="75000"/>
              <a:buFont typeface="Noto Sans Symbols"/>
              <a:buChar char="▶"/>
              <a:defRPr sz="1400" b="0" i="0" u="none" strike="noStrike" cap="none">
                <a:solidFill>
                  <a:schemeClr val="dk1"/>
                </a:solidFill>
                <a:latin typeface="Bookman Old Style"/>
                <a:ea typeface="Bookman Old Style"/>
                <a:cs typeface="Bookman Old Style"/>
                <a:sym typeface="Bookman Old Style"/>
              </a:defRPr>
            </a:lvl8pPr>
            <a:lvl9pPr marL="2194560" marR="0" lvl="8" indent="-80010" algn="l" rtl="0">
              <a:lnSpc>
                <a:spcPct val="100000"/>
              </a:lnSpc>
              <a:spcBef>
                <a:spcPts val="300"/>
              </a:spcBef>
              <a:spcAft>
                <a:spcPts val="0"/>
              </a:spcAft>
              <a:buClr>
                <a:srgbClr val="9FB8CD"/>
              </a:buClr>
              <a:buSzPct val="75000"/>
              <a:buFont typeface="Noto Sans Symbols"/>
              <a:buChar char="▶"/>
              <a:defRPr sz="1200" b="0" i="0" u="none" strike="noStrike" cap="none">
                <a:solidFill>
                  <a:schemeClr val="dk1"/>
                </a:solidFill>
                <a:latin typeface="Bookman Old Style"/>
                <a:ea typeface="Bookman Old Style"/>
                <a:cs typeface="Bookman Old Style"/>
                <a:sym typeface="Bookman Old Style"/>
              </a:defRPr>
            </a:lvl9pPr>
          </a:lstStyle>
          <a:p>
            <a:r>
              <a:rPr lang="en-US" dirty="0"/>
              <a:t>XXXX</a:t>
            </a:r>
          </a:p>
          <a:p>
            <a:pPr lvl="1"/>
            <a:r>
              <a:rPr lang="en-US" dirty="0"/>
              <a:t>XXXX</a:t>
            </a:r>
          </a:p>
          <a:p>
            <a:pPr lvl="2"/>
            <a:endParaRPr lang="en-US" dirty="0"/>
          </a:p>
        </p:txBody>
      </p:sp>
      <p:sp>
        <p:nvSpPr>
          <p:cNvPr id="35" name="Shape 35"/>
          <p:cNvSpPr txBox="1">
            <a:spLocks noGrp="1"/>
          </p:cNvSpPr>
          <p:nvPr>
            <p:ph type="body" idx="2" hasCustomPrompt="1"/>
          </p:nvPr>
        </p:nvSpPr>
        <p:spPr>
          <a:xfrm>
            <a:off x="4632198" y="1216152"/>
            <a:ext cx="4041648" cy="4937760"/>
          </a:xfrm>
          <a:prstGeom prst="rect">
            <a:avLst/>
          </a:prstGeom>
          <a:noFill/>
          <a:ln>
            <a:noFill/>
          </a:ln>
        </p:spPr>
        <p:txBody>
          <a:bodyPr wrap="square" lIns="91425" tIns="91425" rIns="91425" bIns="91425" anchor="t" anchorCtr="0"/>
          <a:lstStyle>
            <a:lvl1pPr marL="274320" marR="0" lvl="0" indent="-66548" algn="l" rtl="0">
              <a:lnSpc>
                <a:spcPct val="100000"/>
              </a:lnSpc>
              <a:spcBef>
                <a:spcPts val="600"/>
              </a:spcBef>
              <a:spcAft>
                <a:spcPts val="0"/>
              </a:spcAft>
              <a:buClr>
                <a:srgbClr val="E78E1A"/>
              </a:buClr>
              <a:buSzPct val="76000"/>
              <a:buFont typeface="Wingdings 3" panose="05040102010807070707" pitchFamily="18" charset="2"/>
              <a:buChar char="}"/>
              <a:defRPr sz="2200" b="0" i="0" u="none" strike="noStrike" cap="none">
                <a:solidFill>
                  <a:schemeClr val="dk1"/>
                </a:solidFill>
                <a:latin typeface="Bookman Old Style"/>
                <a:ea typeface="Bookman Old Style"/>
                <a:cs typeface="Bookman Old Style"/>
                <a:sym typeface="Bookman Old Style"/>
              </a:defRPr>
            </a:lvl1pPr>
            <a:lvl2pPr marL="548640" marR="0" lvl="1" indent="-118872" algn="l" rtl="0">
              <a:lnSpc>
                <a:spcPct val="100000"/>
              </a:lnSpc>
              <a:spcBef>
                <a:spcPts val="500"/>
              </a:spcBef>
              <a:spcAft>
                <a:spcPts val="0"/>
              </a:spcAft>
              <a:buClr>
                <a:srgbClr val="F0B76A"/>
              </a:buClr>
              <a:buSzPct val="76000"/>
              <a:buFont typeface="Wingdings 3" panose="05040102010807070707" pitchFamily="18" charset="2"/>
              <a:buChar char="}"/>
              <a:defRPr sz="1800" b="0" i="0" u="none" strike="noStrike" cap="none">
                <a:solidFill>
                  <a:schemeClr val="dk2"/>
                </a:solidFill>
                <a:latin typeface="Bookman Old Style"/>
                <a:ea typeface="Bookman Old Style"/>
                <a:cs typeface="Bookman Old Style"/>
                <a:sym typeface="Bookman Old Style"/>
              </a:defRPr>
            </a:lvl2pPr>
            <a:lvl3pPr marL="822960" marR="0" lvl="2" indent="-85344" algn="l" rtl="0">
              <a:lnSpc>
                <a:spcPct val="100000"/>
              </a:lnSpc>
              <a:spcBef>
                <a:spcPts val="500"/>
              </a:spcBef>
              <a:spcAft>
                <a:spcPts val="0"/>
              </a:spcAft>
              <a:buClr>
                <a:srgbClr val="F0B76A"/>
              </a:buClr>
              <a:buSzPct val="76000"/>
              <a:buFont typeface="Wingdings 3" panose="05040102010807070707" pitchFamily="18" charset="2"/>
              <a:buChar char="}"/>
              <a:defRPr sz="1600" b="0" i="0" u="none" strike="noStrike" cap="none">
                <a:solidFill>
                  <a:schemeClr val="dk1"/>
                </a:solidFill>
                <a:latin typeface="Bookman Old Style"/>
                <a:ea typeface="Bookman Old Style"/>
                <a:cs typeface="Bookman Old Style"/>
                <a:sym typeface="Bookman Old Style"/>
              </a:defRPr>
            </a:lvl3pPr>
            <a:lvl4pPr marL="1097280" marR="0" lvl="3" indent="-103505" algn="l" rtl="0">
              <a:lnSpc>
                <a:spcPct val="100000"/>
              </a:lnSpc>
              <a:spcBef>
                <a:spcPts val="400"/>
              </a:spcBef>
              <a:spcAft>
                <a:spcPts val="0"/>
              </a:spcAft>
              <a:buClr>
                <a:srgbClr val="8BA1B3"/>
              </a:buClr>
              <a:buSzPct val="70000"/>
              <a:buFont typeface="Noto Sans Symbols"/>
              <a:buChar char="◻"/>
              <a:defRPr sz="1500" b="0" i="0" u="none" strike="noStrike" cap="none">
                <a:solidFill>
                  <a:schemeClr val="dk1"/>
                </a:solidFill>
                <a:latin typeface="Bookman Old Style"/>
                <a:ea typeface="Bookman Old Style"/>
                <a:cs typeface="Bookman Old Style"/>
                <a:sym typeface="Bookman Old Style"/>
              </a:defRPr>
            </a:lvl4pPr>
            <a:lvl5pPr marL="1371600" marR="0" lvl="4" indent="-98425" algn="l" rtl="0">
              <a:lnSpc>
                <a:spcPct val="100000"/>
              </a:lnSpc>
              <a:spcBef>
                <a:spcPts val="300"/>
              </a:spcBef>
              <a:spcAft>
                <a:spcPts val="0"/>
              </a:spcAft>
              <a:buClr>
                <a:schemeClr val="accent2"/>
              </a:buClr>
              <a:buSzPct val="70000"/>
              <a:buFont typeface="Noto Sans Symbols"/>
              <a:buChar char="◻"/>
              <a:defRPr sz="1500" b="0" i="0" u="none" strike="noStrike" cap="none">
                <a:solidFill>
                  <a:schemeClr val="dk1"/>
                </a:solidFill>
                <a:latin typeface="Bookman Old Style"/>
                <a:ea typeface="Bookman Old Style"/>
                <a:cs typeface="Bookman Old Style"/>
                <a:sym typeface="Bookman Old Style"/>
              </a:defRPr>
            </a:lvl5pPr>
            <a:lvl6pPr marL="1645920" marR="0" lvl="5" indent="-33020" algn="l" rtl="0">
              <a:lnSpc>
                <a:spcPct val="100000"/>
              </a:lnSpc>
              <a:spcBef>
                <a:spcPts val="300"/>
              </a:spcBef>
              <a:spcAft>
                <a:spcPts val="0"/>
              </a:spcAft>
              <a:buClr>
                <a:srgbClr val="8BA1B3"/>
              </a:buClr>
              <a:buSzPct val="75000"/>
              <a:buFont typeface="Noto Sans Symbols"/>
              <a:buChar char="▶"/>
              <a:defRPr sz="1600" b="0" i="0" u="none" strike="noStrike" cap="none">
                <a:solidFill>
                  <a:schemeClr val="dk1"/>
                </a:solidFill>
                <a:latin typeface="Bookman Old Style"/>
                <a:ea typeface="Bookman Old Style"/>
                <a:cs typeface="Bookman Old Style"/>
                <a:sym typeface="Bookman Old Style"/>
              </a:defRPr>
            </a:lvl6pPr>
            <a:lvl7pPr marL="1828800" marR="0" lvl="6" indent="-60325" algn="l" rtl="0">
              <a:lnSpc>
                <a:spcPct val="100000"/>
              </a:lnSpc>
              <a:spcBef>
                <a:spcPts val="300"/>
              </a:spcBef>
              <a:spcAft>
                <a:spcPts val="0"/>
              </a:spcAft>
              <a:buClr>
                <a:srgbClr val="646C8F"/>
              </a:buClr>
              <a:buSzPct val="75000"/>
              <a:buFont typeface="Noto Sans Symbols"/>
              <a:buChar char="▶"/>
              <a:defRPr sz="1400" b="0" i="0" u="none" strike="noStrike" cap="none">
                <a:solidFill>
                  <a:schemeClr val="dk1"/>
                </a:solidFill>
                <a:latin typeface="Bookman Old Style"/>
                <a:ea typeface="Bookman Old Style"/>
                <a:cs typeface="Bookman Old Style"/>
                <a:sym typeface="Bookman Old Style"/>
              </a:defRPr>
            </a:lvl7pPr>
            <a:lvl8pPr marL="2011679" marR="0" lvl="7" indent="-52703" algn="l" rtl="0">
              <a:lnSpc>
                <a:spcPct val="100000"/>
              </a:lnSpc>
              <a:spcBef>
                <a:spcPts val="300"/>
              </a:spcBef>
              <a:spcAft>
                <a:spcPts val="0"/>
              </a:spcAft>
              <a:buClr>
                <a:srgbClr val="BABABA"/>
              </a:buClr>
              <a:buSzPct val="75000"/>
              <a:buFont typeface="Noto Sans Symbols"/>
              <a:buChar char="▶"/>
              <a:defRPr sz="1400" b="0" i="0" u="none" strike="noStrike" cap="none">
                <a:solidFill>
                  <a:schemeClr val="dk1"/>
                </a:solidFill>
                <a:latin typeface="Bookman Old Style"/>
                <a:ea typeface="Bookman Old Style"/>
                <a:cs typeface="Bookman Old Style"/>
                <a:sym typeface="Bookman Old Style"/>
              </a:defRPr>
            </a:lvl8pPr>
            <a:lvl9pPr marL="2194560" marR="0" lvl="8" indent="-80010" algn="l" rtl="0">
              <a:lnSpc>
                <a:spcPct val="100000"/>
              </a:lnSpc>
              <a:spcBef>
                <a:spcPts val="300"/>
              </a:spcBef>
              <a:spcAft>
                <a:spcPts val="0"/>
              </a:spcAft>
              <a:buClr>
                <a:srgbClr val="9FB8CD"/>
              </a:buClr>
              <a:buSzPct val="75000"/>
              <a:buFont typeface="Noto Sans Symbols"/>
              <a:buChar char="▶"/>
              <a:defRPr sz="1200" b="0" i="0" u="none" strike="noStrike" cap="none">
                <a:solidFill>
                  <a:schemeClr val="dk1"/>
                </a:solidFill>
                <a:latin typeface="Bookman Old Style"/>
                <a:ea typeface="Bookman Old Style"/>
                <a:cs typeface="Bookman Old Style"/>
                <a:sym typeface="Bookman Old Style"/>
              </a:defRPr>
            </a:lvl9pPr>
          </a:lstStyle>
          <a:p>
            <a:r>
              <a:rPr lang="en-US" dirty="0"/>
              <a:t>XXXX</a:t>
            </a:r>
          </a:p>
          <a:p>
            <a:pPr lvl="1"/>
            <a:r>
              <a:rPr lang="en-US" dirty="0"/>
              <a:t>XXXX</a:t>
            </a:r>
          </a:p>
          <a:p>
            <a:pPr lvl="2"/>
            <a:endParaRPr lang="en-US" dirty="0"/>
          </a:p>
          <a:p>
            <a:pPr lvl="1"/>
            <a:endParaRPr lang="en-US" dirty="0"/>
          </a:p>
        </p:txBody>
      </p:sp>
    </p:spTree>
    <p:extLst>
      <p:ext uri="{BB962C8B-B14F-4D97-AF65-F5344CB8AC3E}">
        <p14:creationId xmlns:p14="http://schemas.microsoft.com/office/powerpoint/2010/main" val="2486493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F571F-AA5F-4401-8BD4-080206089C6B}"/>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D13BA7D9-4D58-4A44-90AC-B5DB9238E222}"/>
              </a:ext>
            </a:extLst>
          </p:cNvPr>
          <p:cNvSpPr>
            <a:spLocks noGrp="1"/>
          </p:cNvSpPr>
          <p:nvPr>
            <p:ph type="sldNum" idx="10"/>
          </p:nvPr>
        </p:nvSpPr>
        <p:spPr/>
        <p:txBody>
          <a:bodyPr/>
          <a:lstStyle/>
          <a:p>
            <a:pPr marL="0" marR="0" lvl="0" indent="-22225" algn="r" rtl="0">
              <a:lnSpc>
                <a:spcPct val="100000"/>
              </a:lnSpc>
              <a:spcBef>
                <a:spcPts val="0"/>
              </a:spcBef>
              <a:spcAft>
                <a:spcPts val="0"/>
              </a:spcAft>
              <a:buClr>
                <a:schemeClr val="dk2"/>
              </a:buClr>
              <a:buSzPct val="25000"/>
              <a:buFont typeface="Bookman Old Style"/>
              <a:buNone/>
            </a:pPr>
            <a:fld id="{00000000-1234-1234-1234-123412341234}" type="slidenum">
              <a:rPr lang="en-US" sz="1400" b="0" i="0" u="none" strike="noStrike" cap="none" smtClean="0">
                <a:solidFill>
                  <a:schemeClr val="dk2"/>
                </a:solidFill>
                <a:latin typeface="Bookman Old Style"/>
                <a:ea typeface="Bookman Old Style"/>
                <a:cs typeface="Bookman Old Style"/>
                <a:sym typeface="Bookman Old Style"/>
              </a:rPr>
              <a:t>‹#›</a:t>
            </a:fld>
            <a:endParaRPr lang="en-US" sz="1400" b="0" i="0" u="none" strike="noStrike" cap="none">
              <a:solidFill>
                <a:schemeClr val="dk2"/>
              </a:solidFill>
              <a:latin typeface="Bookman Old Style"/>
              <a:ea typeface="Bookman Old Style"/>
              <a:cs typeface="Bookman Old Style"/>
              <a:sym typeface="Bookman Old Style"/>
            </a:endParaRPr>
          </a:p>
        </p:txBody>
      </p:sp>
    </p:spTree>
    <p:extLst>
      <p:ext uri="{BB962C8B-B14F-4D97-AF65-F5344CB8AC3E}">
        <p14:creationId xmlns:p14="http://schemas.microsoft.com/office/powerpoint/2010/main" val="1344818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152400"/>
            <a:ext cx="8229600" cy="9906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2"/>
              </a:buClr>
              <a:buSzPct val="100000"/>
              <a:buFont typeface="Bookman Old Style"/>
              <a:buNone/>
              <a:defRPr sz="3200" b="0" i="0" u="none" strike="noStrike" cap="none">
                <a:solidFill>
                  <a:schemeClr val="dk2"/>
                </a:solidFill>
                <a:latin typeface="Bookman Old Style"/>
                <a:ea typeface="Bookman Old Style"/>
                <a:cs typeface="Bookman Old Style"/>
                <a:sym typeface="Bookman Old Style"/>
              </a:defRPr>
            </a:lvl1pPr>
            <a:lvl2pPr lvl="1" indent="0">
              <a:spcBef>
                <a:spcPts val="0"/>
              </a:spcBef>
              <a:buSzPct val="100000"/>
              <a:buFont typeface="Arial"/>
              <a:buNone/>
              <a:defRPr sz="1800"/>
            </a:lvl2pPr>
            <a:lvl3pPr lvl="2" indent="0">
              <a:spcBef>
                <a:spcPts val="0"/>
              </a:spcBef>
              <a:buSzPct val="100000"/>
              <a:buFont typeface="Arial"/>
              <a:buNone/>
              <a:defRPr sz="1800"/>
            </a:lvl3pPr>
            <a:lvl4pPr lvl="3" indent="0">
              <a:spcBef>
                <a:spcPts val="0"/>
              </a:spcBef>
              <a:buSzPct val="100000"/>
              <a:buFont typeface="Arial"/>
              <a:buNone/>
              <a:defRPr sz="1800"/>
            </a:lvl4pPr>
            <a:lvl5pPr lvl="4" indent="0">
              <a:spcBef>
                <a:spcPts val="0"/>
              </a:spcBef>
              <a:buSzPct val="100000"/>
              <a:buFont typeface="Arial"/>
              <a:buNone/>
              <a:defRPr sz="1800"/>
            </a:lvl5pPr>
            <a:lvl6pPr lvl="5" indent="0">
              <a:spcBef>
                <a:spcPts val="0"/>
              </a:spcBef>
              <a:buSzPct val="100000"/>
              <a:buFont typeface="Arial"/>
              <a:buNone/>
              <a:defRPr sz="1800"/>
            </a:lvl6pPr>
            <a:lvl7pPr lvl="6" indent="0">
              <a:spcBef>
                <a:spcPts val="0"/>
              </a:spcBef>
              <a:buSzPct val="100000"/>
              <a:buFont typeface="Arial"/>
              <a:buNone/>
              <a:defRPr sz="1800"/>
            </a:lvl7pPr>
            <a:lvl8pPr lvl="7" indent="0">
              <a:spcBef>
                <a:spcPts val="0"/>
              </a:spcBef>
              <a:buSzPct val="100000"/>
              <a:buFont typeface="Arial"/>
              <a:buNone/>
              <a:defRPr sz="1800"/>
            </a:lvl8pPr>
            <a:lvl9pPr lvl="8" indent="0">
              <a:spcBef>
                <a:spcPts val="0"/>
              </a:spcBef>
              <a:buSzPct val="100000"/>
              <a:buFont typeface="Arial"/>
              <a:buNone/>
              <a:defRPr sz="1800"/>
            </a:lvl9pPr>
          </a:lstStyle>
          <a:p>
            <a:endParaRPr dirty="0"/>
          </a:p>
        </p:txBody>
      </p:sp>
      <p:sp>
        <p:nvSpPr>
          <p:cNvPr id="26" name="Shape 26"/>
          <p:cNvSpPr txBox="1">
            <a:spLocks noGrp="1"/>
          </p:cNvSpPr>
          <p:nvPr>
            <p:ph type="sldNum" idx="12"/>
          </p:nvPr>
        </p:nvSpPr>
        <p:spPr>
          <a:xfrm>
            <a:off x="6705600" y="6356350"/>
            <a:ext cx="1981200" cy="365760"/>
          </a:xfrm>
          <a:prstGeom prst="rect">
            <a:avLst/>
          </a:prstGeom>
          <a:noFill/>
          <a:ln>
            <a:noFill/>
          </a:ln>
        </p:spPr>
        <p:txBody>
          <a:bodyPr wrap="square" lIns="91425" tIns="45700" rIns="91425" bIns="45700" anchor="t" anchorCtr="0">
            <a:noAutofit/>
          </a:bodyPr>
          <a:lstStyle/>
          <a:p>
            <a:pPr marL="0" marR="0" lvl="0" indent="-22225" algn="r" rtl="0">
              <a:lnSpc>
                <a:spcPct val="100000"/>
              </a:lnSpc>
              <a:spcBef>
                <a:spcPts val="0"/>
              </a:spcBef>
              <a:spcAft>
                <a:spcPts val="0"/>
              </a:spcAft>
              <a:buClr>
                <a:schemeClr val="dk2"/>
              </a:buClr>
              <a:buSzPct val="25000"/>
              <a:buFont typeface="Bookman Old Style"/>
              <a:buNone/>
            </a:pPr>
            <a:fld id="{00000000-1234-1234-1234-123412341234}" type="slidenum">
              <a:rPr lang="en-US" sz="1400" b="0" i="0" u="none" strike="noStrike" cap="none">
                <a:solidFill>
                  <a:schemeClr val="dk2"/>
                </a:solidFill>
                <a:latin typeface="Bookman Old Style"/>
                <a:ea typeface="Bookman Old Style"/>
                <a:cs typeface="Bookman Old Style"/>
                <a:sym typeface="Bookman Old Style"/>
              </a:rPr>
              <a:t>‹#›</a:t>
            </a:fld>
            <a:endParaRPr lang="en-US" sz="1400" b="0" i="0" u="none" strike="noStrike" cap="none">
              <a:solidFill>
                <a:schemeClr val="dk2"/>
              </a:solidFill>
              <a:latin typeface="Bookman Old Style"/>
              <a:ea typeface="Bookman Old Style"/>
              <a:cs typeface="Bookman Old Style"/>
              <a:sym typeface="Bookman Old Style"/>
            </a:endParaRPr>
          </a:p>
        </p:txBody>
      </p:sp>
      <p:sp>
        <p:nvSpPr>
          <p:cNvPr id="27" name="Shape 27"/>
          <p:cNvSpPr txBox="1">
            <a:spLocks noGrp="1"/>
          </p:cNvSpPr>
          <p:nvPr>
            <p:ph type="body" idx="1" hasCustomPrompt="1"/>
          </p:nvPr>
        </p:nvSpPr>
        <p:spPr>
          <a:xfrm>
            <a:off x="457200" y="1219200"/>
            <a:ext cx="8229600" cy="4937760"/>
          </a:xfrm>
          <a:prstGeom prst="rect">
            <a:avLst/>
          </a:prstGeom>
          <a:noFill/>
          <a:ln>
            <a:noFill/>
          </a:ln>
        </p:spPr>
        <p:txBody>
          <a:bodyPr wrap="square" lIns="91425" tIns="91425" rIns="91425" bIns="91425" anchor="t" anchorCtr="0"/>
          <a:lstStyle>
            <a:lvl1pPr marL="274320" marR="0" lvl="0" indent="-88900" algn="l" rtl="0">
              <a:lnSpc>
                <a:spcPct val="100000"/>
              </a:lnSpc>
              <a:spcBef>
                <a:spcPts val="600"/>
              </a:spcBef>
              <a:spcAft>
                <a:spcPts val="0"/>
              </a:spcAft>
              <a:buClr>
                <a:srgbClr val="31338D"/>
              </a:buClr>
              <a:buSzPct val="76000"/>
              <a:buFont typeface="Wingdings 3" panose="05040102010807070707" pitchFamily="18" charset="2"/>
              <a:buChar char="}"/>
              <a:defRPr sz="2000" b="0" i="0" u="none" strike="noStrike" cap="none">
                <a:solidFill>
                  <a:schemeClr val="tx1"/>
                </a:solidFill>
                <a:latin typeface="Bookman Old Style"/>
                <a:ea typeface="Bookman Old Style"/>
                <a:cs typeface="Bookman Old Style"/>
                <a:sym typeface="Bookman Old Style"/>
              </a:defRPr>
            </a:lvl1pPr>
            <a:lvl2pPr marL="548640" marR="0" lvl="1" indent="-118872" algn="l" rtl="0">
              <a:lnSpc>
                <a:spcPct val="100000"/>
              </a:lnSpc>
              <a:spcBef>
                <a:spcPts val="500"/>
              </a:spcBef>
              <a:spcAft>
                <a:spcPts val="0"/>
              </a:spcAft>
              <a:buClr>
                <a:srgbClr val="31338D"/>
              </a:buClr>
              <a:buSzPct val="76000"/>
              <a:buFont typeface="Wingdings 3" panose="05040102010807070707" pitchFamily="18" charset="2"/>
              <a:buChar char="}"/>
              <a:defRPr sz="1800" b="0" i="0" u="none" strike="noStrike" cap="none">
                <a:solidFill>
                  <a:schemeClr val="tx1"/>
                </a:solidFill>
                <a:latin typeface="Bookman Old Style"/>
                <a:ea typeface="Bookman Old Style"/>
                <a:cs typeface="Bookman Old Style"/>
                <a:sym typeface="Bookman Old Style"/>
              </a:defRPr>
            </a:lvl2pPr>
            <a:lvl3pPr marL="737616" marR="0" lvl="2" indent="0" algn="l" rtl="0">
              <a:lnSpc>
                <a:spcPct val="100000"/>
              </a:lnSpc>
              <a:spcBef>
                <a:spcPts val="500"/>
              </a:spcBef>
              <a:spcAft>
                <a:spcPts val="0"/>
              </a:spcAft>
              <a:buClr>
                <a:srgbClr val="F0B76A"/>
              </a:buClr>
              <a:buSzPct val="76000"/>
              <a:buFont typeface="Wingdings 3" panose="05040102010807070707" pitchFamily="18" charset="2"/>
              <a:buNone/>
              <a:defRPr sz="1600" b="0" i="0" u="none" strike="noStrike" cap="none">
                <a:solidFill>
                  <a:schemeClr val="dk1"/>
                </a:solidFill>
                <a:latin typeface="Bookman Old Style"/>
                <a:ea typeface="Bookman Old Style"/>
                <a:cs typeface="Bookman Old Style"/>
                <a:sym typeface="Bookman Old Style"/>
              </a:defRPr>
            </a:lvl3pPr>
            <a:lvl4pPr marL="1097280" marR="0" lvl="3" indent="-103505" algn="l" rtl="0">
              <a:lnSpc>
                <a:spcPct val="100000"/>
              </a:lnSpc>
              <a:spcBef>
                <a:spcPts val="400"/>
              </a:spcBef>
              <a:spcAft>
                <a:spcPts val="0"/>
              </a:spcAft>
              <a:buClr>
                <a:srgbClr val="8BA1B3"/>
              </a:buClr>
              <a:buSzPct val="70000"/>
              <a:buFont typeface="Noto Sans Symbols"/>
              <a:buChar char="◻"/>
              <a:defRPr sz="1500" b="0" i="0" u="none" strike="noStrike" cap="none">
                <a:solidFill>
                  <a:schemeClr val="dk1"/>
                </a:solidFill>
                <a:latin typeface="Bookman Old Style"/>
                <a:ea typeface="Bookman Old Style"/>
                <a:cs typeface="Bookman Old Style"/>
                <a:sym typeface="Bookman Old Style"/>
              </a:defRPr>
            </a:lvl4pPr>
            <a:lvl5pPr marL="1371600" marR="0" lvl="4" indent="-98425" algn="l" rtl="0">
              <a:lnSpc>
                <a:spcPct val="100000"/>
              </a:lnSpc>
              <a:spcBef>
                <a:spcPts val="300"/>
              </a:spcBef>
              <a:spcAft>
                <a:spcPts val="0"/>
              </a:spcAft>
              <a:buClr>
                <a:schemeClr val="accent2"/>
              </a:buClr>
              <a:buSzPct val="70000"/>
              <a:buFont typeface="Noto Sans Symbols"/>
              <a:buChar char="◻"/>
              <a:defRPr sz="1500" b="0" i="0" u="none" strike="noStrike" cap="none">
                <a:solidFill>
                  <a:schemeClr val="dk1"/>
                </a:solidFill>
                <a:latin typeface="Bookman Old Style"/>
                <a:ea typeface="Bookman Old Style"/>
                <a:cs typeface="Bookman Old Style"/>
                <a:sym typeface="Bookman Old Style"/>
              </a:defRPr>
            </a:lvl5pPr>
            <a:lvl6pPr marL="1645920" marR="0" lvl="5" indent="-33020" algn="l" rtl="0">
              <a:lnSpc>
                <a:spcPct val="100000"/>
              </a:lnSpc>
              <a:spcBef>
                <a:spcPts val="300"/>
              </a:spcBef>
              <a:spcAft>
                <a:spcPts val="0"/>
              </a:spcAft>
              <a:buClr>
                <a:srgbClr val="8BA1B3"/>
              </a:buClr>
              <a:buSzPct val="75000"/>
              <a:buFont typeface="Noto Sans Symbols"/>
              <a:buChar char="▶"/>
              <a:defRPr sz="1600" b="0" i="0" u="none" strike="noStrike" cap="none">
                <a:solidFill>
                  <a:schemeClr val="dk1"/>
                </a:solidFill>
                <a:latin typeface="Bookman Old Style"/>
                <a:ea typeface="Bookman Old Style"/>
                <a:cs typeface="Bookman Old Style"/>
                <a:sym typeface="Bookman Old Style"/>
              </a:defRPr>
            </a:lvl6pPr>
            <a:lvl7pPr marL="1828800" marR="0" lvl="6" indent="-60325" algn="l" rtl="0">
              <a:lnSpc>
                <a:spcPct val="100000"/>
              </a:lnSpc>
              <a:spcBef>
                <a:spcPts val="300"/>
              </a:spcBef>
              <a:spcAft>
                <a:spcPts val="0"/>
              </a:spcAft>
              <a:buClr>
                <a:srgbClr val="646C8F"/>
              </a:buClr>
              <a:buSzPct val="75000"/>
              <a:buFont typeface="Noto Sans Symbols"/>
              <a:buChar char="▶"/>
              <a:defRPr sz="1400" b="0" i="0" u="none" strike="noStrike" cap="none">
                <a:solidFill>
                  <a:schemeClr val="dk1"/>
                </a:solidFill>
                <a:latin typeface="Bookman Old Style"/>
                <a:ea typeface="Bookman Old Style"/>
                <a:cs typeface="Bookman Old Style"/>
                <a:sym typeface="Bookman Old Style"/>
              </a:defRPr>
            </a:lvl7pPr>
            <a:lvl8pPr marL="2011679" marR="0" lvl="7" indent="-52703" algn="l" rtl="0">
              <a:lnSpc>
                <a:spcPct val="100000"/>
              </a:lnSpc>
              <a:spcBef>
                <a:spcPts val="300"/>
              </a:spcBef>
              <a:spcAft>
                <a:spcPts val="0"/>
              </a:spcAft>
              <a:buClr>
                <a:srgbClr val="BABABA"/>
              </a:buClr>
              <a:buSzPct val="75000"/>
              <a:buFont typeface="Noto Sans Symbols"/>
              <a:buChar char="▶"/>
              <a:defRPr sz="1400" b="0" i="0" u="none" strike="noStrike" cap="none">
                <a:solidFill>
                  <a:schemeClr val="dk1"/>
                </a:solidFill>
                <a:latin typeface="Bookman Old Style"/>
                <a:ea typeface="Bookman Old Style"/>
                <a:cs typeface="Bookman Old Style"/>
                <a:sym typeface="Bookman Old Style"/>
              </a:defRPr>
            </a:lvl8pPr>
            <a:lvl9pPr marL="2194560" marR="0" lvl="8" indent="-80010" algn="l" rtl="0">
              <a:lnSpc>
                <a:spcPct val="100000"/>
              </a:lnSpc>
              <a:spcBef>
                <a:spcPts val="300"/>
              </a:spcBef>
              <a:spcAft>
                <a:spcPts val="0"/>
              </a:spcAft>
              <a:buClr>
                <a:srgbClr val="9FB8CD"/>
              </a:buClr>
              <a:buSzPct val="75000"/>
              <a:buFont typeface="Noto Sans Symbols"/>
              <a:buChar char="▶"/>
              <a:defRPr sz="1200" b="0" i="0" u="none" strike="noStrike" cap="none">
                <a:solidFill>
                  <a:schemeClr val="dk1"/>
                </a:solidFill>
                <a:latin typeface="Bookman Old Style"/>
                <a:ea typeface="Bookman Old Style"/>
                <a:cs typeface="Bookman Old Style"/>
                <a:sym typeface="Bookman Old Style"/>
              </a:defRPr>
            </a:lvl9pPr>
          </a:lstStyle>
          <a:p>
            <a:r>
              <a:rPr lang="en-US" dirty="0" err="1"/>
              <a:t>Kjcdnd</a:t>
            </a:r>
            <a:endParaRPr lang="en-US" dirty="0"/>
          </a:p>
          <a:p>
            <a:pPr lvl="1"/>
            <a:r>
              <a:rPr lang="en-US" dirty="0"/>
              <a:t>XXXX</a:t>
            </a:r>
          </a:p>
          <a:p>
            <a:pPr lvl="2"/>
            <a:endParaRPr lang="en-US" dirty="0"/>
          </a:p>
        </p:txBody>
      </p:sp>
    </p:spTree>
    <p:extLst>
      <p:ext uri="{BB962C8B-B14F-4D97-AF65-F5344CB8AC3E}">
        <p14:creationId xmlns:p14="http://schemas.microsoft.com/office/powerpoint/2010/main" val="1315930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152400"/>
            <a:ext cx="8229600" cy="9906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2"/>
              </a:buClr>
              <a:buSzPct val="100000"/>
              <a:buFont typeface="Bookman Old Style"/>
              <a:buNone/>
              <a:defRPr sz="3200" b="0" i="0" u="none" strike="noStrike" cap="none">
                <a:solidFill>
                  <a:schemeClr val="dk2"/>
                </a:solidFill>
                <a:latin typeface="Bookman Old Style"/>
                <a:ea typeface="Bookman Old Style"/>
                <a:cs typeface="Bookman Old Style"/>
                <a:sym typeface="Bookman Old Style"/>
              </a:defRPr>
            </a:lvl1pPr>
            <a:lvl2pPr lvl="1" indent="0">
              <a:spcBef>
                <a:spcPts val="0"/>
              </a:spcBef>
              <a:buSzPct val="100000"/>
              <a:buFont typeface="Arial"/>
              <a:buNone/>
              <a:defRPr sz="1800"/>
            </a:lvl2pPr>
            <a:lvl3pPr lvl="2" indent="0">
              <a:spcBef>
                <a:spcPts val="0"/>
              </a:spcBef>
              <a:buSzPct val="100000"/>
              <a:buFont typeface="Arial"/>
              <a:buNone/>
              <a:defRPr sz="1800"/>
            </a:lvl3pPr>
            <a:lvl4pPr lvl="3" indent="0">
              <a:spcBef>
                <a:spcPts val="0"/>
              </a:spcBef>
              <a:buSzPct val="100000"/>
              <a:buFont typeface="Arial"/>
              <a:buNone/>
              <a:defRPr sz="1800"/>
            </a:lvl4pPr>
            <a:lvl5pPr lvl="4" indent="0">
              <a:spcBef>
                <a:spcPts val="0"/>
              </a:spcBef>
              <a:buSzPct val="100000"/>
              <a:buFont typeface="Arial"/>
              <a:buNone/>
              <a:defRPr sz="1800"/>
            </a:lvl5pPr>
            <a:lvl6pPr lvl="5" indent="0">
              <a:spcBef>
                <a:spcPts val="0"/>
              </a:spcBef>
              <a:buSzPct val="100000"/>
              <a:buFont typeface="Arial"/>
              <a:buNone/>
              <a:defRPr sz="1800"/>
            </a:lvl6pPr>
            <a:lvl7pPr lvl="6" indent="0">
              <a:spcBef>
                <a:spcPts val="0"/>
              </a:spcBef>
              <a:buSzPct val="100000"/>
              <a:buFont typeface="Arial"/>
              <a:buNone/>
              <a:defRPr sz="1800"/>
            </a:lvl7pPr>
            <a:lvl8pPr lvl="7" indent="0">
              <a:spcBef>
                <a:spcPts val="0"/>
              </a:spcBef>
              <a:buSzPct val="100000"/>
              <a:buFont typeface="Arial"/>
              <a:buNone/>
              <a:defRPr sz="1800"/>
            </a:lvl8pPr>
            <a:lvl9pPr lvl="8" indent="0">
              <a:spcBef>
                <a:spcPts val="0"/>
              </a:spcBef>
              <a:buSzPct val="100000"/>
              <a:buFont typeface="Arial"/>
              <a:buNone/>
              <a:defRPr sz="1800"/>
            </a:lvl9pPr>
          </a:lstStyle>
          <a:p>
            <a:endParaRPr dirty="0"/>
          </a:p>
        </p:txBody>
      </p:sp>
      <p:sp>
        <p:nvSpPr>
          <p:cNvPr id="12" name="Shape 12"/>
          <p:cNvSpPr txBox="1">
            <a:spLocks noGrp="1"/>
          </p:cNvSpPr>
          <p:nvPr>
            <p:ph type="sldNum" idx="12"/>
          </p:nvPr>
        </p:nvSpPr>
        <p:spPr>
          <a:xfrm>
            <a:off x="6663126" y="6356350"/>
            <a:ext cx="1981200" cy="365760"/>
          </a:xfrm>
          <a:prstGeom prst="rect">
            <a:avLst/>
          </a:prstGeom>
          <a:noFill/>
          <a:ln>
            <a:noFill/>
          </a:ln>
        </p:spPr>
        <p:txBody>
          <a:bodyPr wrap="square" lIns="91425" tIns="45700" rIns="91425" bIns="45700" anchor="t" anchorCtr="0">
            <a:noAutofit/>
          </a:bodyPr>
          <a:lstStyle/>
          <a:p>
            <a:pPr marL="0" marR="0" lvl="0" indent="-22225" algn="r" rtl="0">
              <a:lnSpc>
                <a:spcPct val="100000"/>
              </a:lnSpc>
              <a:spcBef>
                <a:spcPts val="0"/>
              </a:spcBef>
              <a:spcAft>
                <a:spcPts val="0"/>
              </a:spcAft>
              <a:buClr>
                <a:schemeClr val="dk2"/>
              </a:buClr>
              <a:buSzPct val="25000"/>
              <a:buFont typeface="Bookman Old Style"/>
              <a:buNone/>
            </a:pPr>
            <a:fld id="{00000000-1234-1234-1234-123412341234}" type="slidenum">
              <a:rPr lang="en-US" sz="1400" b="0" i="0" u="none" strike="noStrike" cap="none">
                <a:solidFill>
                  <a:schemeClr val="dk2"/>
                </a:solidFill>
                <a:latin typeface="Bookman Old Style"/>
                <a:ea typeface="Bookman Old Style"/>
                <a:cs typeface="Bookman Old Style"/>
                <a:sym typeface="Bookman Old Style"/>
              </a:rPr>
              <a:t>‹#›</a:t>
            </a:fld>
            <a:endParaRPr lang="en-US" sz="1400" b="0" i="0" u="none" strike="noStrike" cap="none">
              <a:solidFill>
                <a:schemeClr val="dk2"/>
              </a:solidFill>
              <a:latin typeface="Bookman Old Style"/>
              <a:ea typeface="Bookman Old Style"/>
              <a:cs typeface="Bookman Old Style"/>
              <a:sym typeface="Bookman Old Style"/>
            </a:endParaRPr>
          </a:p>
        </p:txBody>
      </p:sp>
      <p:cxnSp>
        <p:nvCxnSpPr>
          <p:cNvPr id="13" name="Shape 13"/>
          <p:cNvCxnSpPr/>
          <p:nvPr/>
        </p:nvCxnSpPr>
        <p:spPr>
          <a:xfrm>
            <a:off x="457200" y="6353175"/>
            <a:ext cx="8229600" cy="0"/>
          </a:xfrm>
          <a:prstGeom prst="straightConnector1">
            <a:avLst/>
          </a:prstGeom>
          <a:noFill/>
          <a:ln w="9525" cap="flat" cmpd="sng">
            <a:solidFill>
              <a:srgbClr val="00338E"/>
            </a:solidFill>
            <a:prstDash val="dash"/>
            <a:round/>
            <a:headEnd type="none" w="med" len="med"/>
            <a:tailEnd type="none" w="med" len="med"/>
          </a:ln>
        </p:spPr>
      </p:cxnSp>
      <p:cxnSp>
        <p:nvCxnSpPr>
          <p:cNvPr id="14" name="Shape 14"/>
          <p:cNvCxnSpPr/>
          <p:nvPr/>
        </p:nvCxnSpPr>
        <p:spPr>
          <a:xfrm>
            <a:off x="457200" y="1143000"/>
            <a:ext cx="8229600" cy="0"/>
          </a:xfrm>
          <a:prstGeom prst="straightConnector1">
            <a:avLst/>
          </a:prstGeom>
          <a:noFill/>
          <a:ln w="9525" cap="flat" cmpd="sng">
            <a:solidFill>
              <a:srgbClr val="31338D"/>
            </a:solidFill>
            <a:prstDash val="dash"/>
            <a:round/>
            <a:headEnd type="none" w="med" len="med"/>
            <a:tailEnd type="none" w="med" len="med"/>
          </a:ln>
        </p:spPr>
      </p:cxnSp>
      <p:pic>
        <p:nvPicPr>
          <p:cNvPr id="8" name="Graphic 7">
            <a:extLst>
              <a:ext uri="{FF2B5EF4-FFF2-40B4-BE49-F238E27FC236}">
                <a16:creationId xmlns:a16="http://schemas.microsoft.com/office/drawing/2014/main" id="{441FB5F9-07BF-498B-AAD2-262C9E565A1C}"/>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5841395" y="-299155"/>
            <a:ext cx="3204633" cy="2136422"/>
          </a:xfrm>
          <a:prstGeom prst="rect">
            <a:avLst/>
          </a:prstGeom>
        </p:spPr>
      </p:pic>
    </p:spTree>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84" r:id="rId7"/>
    <p:sldLayoutId id="2147483687" r:id="rId8"/>
    <p:sldLayoutId id="2147483686" r:id="rId9"/>
    <p:sldLayoutId id="214748368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07772" marR="0" lvl="0" indent="0" algn="l" rtl="0">
        <a:lnSpc>
          <a:spcPct val="100000"/>
        </a:lnSpc>
        <a:spcBef>
          <a:spcPts val="0"/>
        </a:spcBef>
        <a:spcAft>
          <a:spcPts val="0"/>
        </a:spcAft>
        <a:buClr>
          <a:srgbClr val="E78E1A"/>
        </a:buClr>
        <a:buFont typeface="Wingdings 3" panose="05040102010807070707" pitchFamily="18" charset="2"/>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75B073-5BAC-BC4D-BC69-DCAE92DD17EA}" type="datetimeFigureOut">
              <a:rPr lang="en-US" smtClean="0"/>
              <a:t>11/12/2020</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E2F2D2-3B97-3B4A-A659-F387683818F3}" type="slidenum">
              <a:rPr lang="en-US" smtClean="0"/>
              <a:t>‹#›</a:t>
            </a:fld>
            <a:endParaRPr lang="en-US"/>
          </a:p>
        </p:txBody>
      </p:sp>
    </p:spTree>
    <p:extLst>
      <p:ext uri="{BB962C8B-B14F-4D97-AF65-F5344CB8AC3E}">
        <p14:creationId xmlns:p14="http://schemas.microsoft.com/office/powerpoint/2010/main" val="23362717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10.tiff"/><Relationship Id="rId4" Type="http://schemas.openxmlformats.org/officeDocument/2006/relationships/image" Target="../media/image9.tiff"/></Relationships>
</file>

<file path=ppt/slides/_rels/slide11.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13.tmp"/><Relationship Id="rId1" Type="http://schemas.openxmlformats.org/officeDocument/2006/relationships/slideLayout" Target="../slideLayouts/slideLayout9.xml"/><Relationship Id="rId4" Type="http://schemas.openxmlformats.org/officeDocument/2006/relationships/image" Target="../media/image15.tmp"/></Relationships>
</file>

<file path=ppt/slides/_rels/slide15.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chart" Target="../charts/chart3.xml"/><Relationship Id="rId4" Type="http://schemas.openxmlformats.org/officeDocument/2006/relationships/chart" Target="../charts/char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22.tmp"/><Relationship Id="rId4" Type="http://schemas.openxmlformats.org/officeDocument/2006/relationships/image" Target="../media/image21.tmp"/></Relationships>
</file>

<file path=ppt/slides/_rels/slide3.xml.rels><?xml version="1.0" encoding="UTF-8" standalone="yes"?>
<Relationships xmlns="http://schemas.openxmlformats.org/package/2006/relationships"><Relationship Id="rId3" Type="http://schemas.openxmlformats.org/officeDocument/2006/relationships/chart" Target="../charts/chart4.xml"/><Relationship Id="rId7"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s>
</file>

<file path=ppt/slides/_rels/slide6.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chart" Target="../charts/chart11.xml"/></Relationships>
</file>

<file path=ppt/slides/_rels/slide7.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chart" Target="../charts/chart13.xml"/></Relationships>
</file>

<file path=ppt/slides/_rels/slide8.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chart" Target="../charts/chart15.xml"/></Relationships>
</file>

<file path=ppt/slides/_rels/slide9.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chart" Target="../charts/char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ctrTitle"/>
          </p:nvPr>
        </p:nvSpPr>
        <p:spPr>
          <a:xfrm>
            <a:off x="1219200" y="3670852"/>
            <a:ext cx="6858000" cy="1265212"/>
          </a:xfrm>
          <a:prstGeom prst="rect">
            <a:avLst/>
          </a:prstGeom>
          <a:noFill/>
          <a:ln>
            <a:noFill/>
          </a:ln>
        </p:spPr>
        <p:txBody>
          <a:bodyPr wrap="square" lIns="91425" tIns="45700" rIns="91425" bIns="45700" anchor="ctr" anchorCtr="0">
            <a:noAutofit/>
          </a:bodyPr>
          <a:lstStyle/>
          <a:p>
            <a:pPr marL="0" marR="0" lvl="0" indent="-114300" algn="r" rtl="0">
              <a:lnSpc>
                <a:spcPct val="100000"/>
              </a:lnSpc>
              <a:spcBef>
                <a:spcPts val="0"/>
              </a:spcBef>
              <a:spcAft>
                <a:spcPts val="0"/>
              </a:spcAft>
              <a:buClr>
                <a:schemeClr val="dk1"/>
              </a:buClr>
              <a:buSzPct val="100000"/>
              <a:buFont typeface="Bookman Old Style"/>
              <a:buNone/>
            </a:pPr>
            <a:r>
              <a:rPr lang="en-US" sz="1800" b="0" i="0" u="none" strike="noStrike" cap="none" dirty="0">
                <a:solidFill>
                  <a:schemeClr val="tx1"/>
                </a:solidFill>
                <a:latin typeface="Bookman Old Style"/>
                <a:ea typeface="Bookman Old Style"/>
                <a:cs typeface="Bookman Old Style"/>
                <a:sym typeface="Bookman Old Style"/>
              </a:rPr>
              <a:t>Current: $187</a:t>
            </a:r>
            <a:r>
              <a:rPr lang="en-US" sz="1800" dirty="0">
                <a:solidFill>
                  <a:schemeClr val="tx1"/>
                </a:solidFill>
              </a:rPr>
              <a:t>.71</a:t>
            </a:r>
            <a:br>
              <a:rPr lang="en-US" sz="1800" b="0" i="0" u="none" strike="noStrike" cap="none" dirty="0">
                <a:solidFill>
                  <a:schemeClr val="tx1"/>
                </a:solidFill>
                <a:latin typeface="Bookman Old Style"/>
                <a:ea typeface="Bookman Old Style"/>
                <a:cs typeface="Bookman Old Style"/>
                <a:sym typeface="Bookman Old Style"/>
              </a:rPr>
            </a:br>
            <a:r>
              <a:rPr lang="en-US" sz="1800" b="0" i="0" u="none" strike="noStrike" cap="none" dirty="0">
                <a:solidFill>
                  <a:schemeClr val="tx1"/>
                </a:solidFill>
                <a:latin typeface="Bookman Old Style"/>
                <a:ea typeface="Bookman Old Style"/>
                <a:cs typeface="Bookman Old Style"/>
                <a:sym typeface="Bookman Old Style"/>
              </a:rPr>
              <a:t>Target: </a:t>
            </a:r>
            <a:r>
              <a:rPr lang="en-US" sz="1800" dirty="0">
                <a:solidFill>
                  <a:schemeClr val="tx1"/>
                </a:solidFill>
              </a:rPr>
              <a:t>$231.96 </a:t>
            </a:r>
            <a:r>
              <a:rPr lang="en-US" sz="1800" dirty="0">
                <a:solidFill>
                  <a:srgbClr val="00B050"/>
                </a:solidFill>
              </a:rPr>
              <a:t>(+24%)</a:t>
            </a:r>
            <a:r>
              <a:rPr lang="en-US" sz="1800" b="0" i="0" u="none" strike="noStrike" cap="none" dirty="0">
                <a:solidFill>
                  <a:srgbClr val="00B050"/>
                </a:solidFill>
                <a:latin typeface="Bookman Old Style"/>
                <a:ea typeface="Bookman Old Style"/>
                <a:cs typeface="Bookman Old Style"/>
                <a:sym typeface="Bookman Old Style"/>
              </a:rPr>
              <a:t>  </a:t>
            </a:r>
            <a:br>
              <a:rPr lang="en-US" sz="1800" b="0" i="0" u="none" strike="noStrike" cap="none" dirty="0">
                <a:solidFill>
                  <a:schemeClr val="tx1"/>
                </a:solidFill>
                <a:latin typeface="Bookman Old Style"/>
                <a:ea typeface="Bookman Old Style"/>
                <a:cs typeface="Bookman Old Style"/>
                <a:sym typeface="Bookman Old Style"/>
              </a:rPr>
            </a:br>
            <a:r>
              <a:rPr lang="en-US" sz="1800" b="0" i="0" u="none" strike="noStrike" cap="none" dirty="0">
                <a:solidFill>
                  <a:schemeClr val="tx1"/>
                </a:solidFill>
                <a:latin typeface="Bookman Old Style"/>
                <a:ea typeface="Bookman Old Style"/>
                <a:cs typeface="Bookman Old Style"/>
                <a:sym typeface="Bookman Old Style"/>
              </a:rPr>
              <a:t>Time Horizon: 12-18 Months</a:t>
            </a:r>
            <a:r>
              <a:rPr lang="en-US" sz="1800" dirty="0">
                <a:solidFill>
                  <a:schemeClr val="tx1"/>
                </a:solidFill>
              </a:rPr>
              <a:t> </a:t>
            </a:r>
            <a:endParaRPr lang="en-US" sz="1800" b="0" i="0" u="none" strike="noStrike" cap="none" dirty="0">
              <a:solidFill>
                <a:schemeClr val="tx1"/>
              </a:solidFill>
              <a:latin typeface="Bookman Old Style"/>
              <a:ea typeface="Bookman Old Style"/>
              <a:cs typeface="Bookman Old Style"/>
              <a:sym typeface="Bookman Old Style"/>
            </a:endParaRPr>
          </a:p>
        </p:txBody>
      </p:sp>
      <p:sp>
        <p:nvSpPr>
          <p:cNvPr id="190" name="Shape 190"/>
          <p:cNvSpPr txBox="1">
            <a:spLocks noGrp="1"/>
          </p:cNvSpPr>
          <p:nvPr>
            <p:ph type="subTitle" idx="1"/>
          </p:nvPr>
        </p:nvSpPr>
        <p:spPr>
          <a:xfrm>
            <a:off x="1219200" y="5042453"/>
            <a:ext cx="6858000" cy="695738"/>
          </a:xfrm>
          <a:prstGeom prst="rect">
            <a:avLst/>
          </a:prstGeom>
          <a:noFill/>
          <a:ln>
            <a:noFill/>
          </a:ln>
        </p:spPr>
        <p:txBody>
          <a:bodyPr wrap="square" lIns="91425" tIns="45700" rIns="91425" bIns="45700" anchor="ctr" anchorCtr="0">
            <a:noAutofit/>
          </a:bodyPr>
          <a:lstStyle/>
          <a:p>
            <a:pPr lvl="0" indent="-57912">
              <a:lnSpc>
                <a:spcPct val="83333"/>
              </a:lnSpc>
              <a:spcBef>
                <a:spcPts val="0"/>
              </a:spcBef>
            </a:pPr>
            <a:r>
              <a:rPr lang="en-US" sz="1200" b="0" i="0" u="none" strike="noStrike" cap="none" dirty="0">
                <a:solidFill>
                  <a:schemeClr val="dk1"/>
                </a:solidFill>
                <a:latin typeface="Bookman Old Style"/>
                <a:ea typeface="Bookman Old Style"/>
                <a:cs typeface="Bookman Old Style"/>
                <a:sym typeface="Bookman Old Style"/>
              </a:rPr>
              <a:t>Industry Director: </a:t>
            </a:r>
            <a:r>
              <a:rPr lang="en-US" sz="1200" dirty="0">
                <a:solidFill>
                  <a:schemeClr val="dk1"/>
                </a:solidFill>
              </a:rPr>
              <a:t>Michael </a:t>
            </a:r>
            <a:r>
              <a:rPr lang="en-US" sz="1200" dirty="0" err="1">
                <a:solidFill>
                  <a:schemeClr val="dk1"/>
                </a:solidFill>
              </a:rPr>
              <a:t>Betancur</a:t>
            </a:r>
            <a:endParaRPr lang="en-US" sz="1200" dirty="0">
              <a:solidFill>
                <a:schemeClr val="dk1"/>
              </a:solidFill>
            </a:endParaRPr>
          </a:p>
          <a:p>
            <a:pPr lvl="0" indent="-57912">
              <a:lnSpc>
                <a:spcPct val="83333"/>
              </a:lnSpc>
              <a:spcBef>
                <a:spcPts val="0"/>
              </a:spcBef>
            </a:pPr>
            <a:r>
              <a:rPr lang="en-US" sz="1200" dirty="0">
                <a:solidFill>
                  <a:schemeClr val="dk1"/>
                </a:solidFill>
              </a:rPr>
              <a:t>Analysts</a:t>
            </a:r>
            <a:r>
              <a:rPr lang="en-US" sz="1200" b="0" i="0" u="none" strike="noStrike" cap="none" dirty="0">
                <a:solidFill>
                  <a:schemeClr val="dk1"/>
                </a:solidFill>
                <a:latin typeface="Bookman Old Style"/>
                <a:ea typeface="Bookman Old Style"/>
                <a:cs typeface="Bookman Old Style"/>
                <a:sym typeface="Bookman Old Style"/>
              </a:rPr>
              <a:t>: </a:t>
            </a:r>
            <a:r>
              <a:rPr lang="en-US" sz="1200" b="0" i="0" u="none" strike="noStrike" cap="none" dirty="0" err="1">
                <a:solidFill>
                  <a:schemeClr val="dk1"/>
                </a:solidFill>
                <a:latin typeface="Bookman Old Style"/>
                <a:ea typeface="Bookman Old Style"/>
                <a:cs typeface="Bookman Old Style"/>
                <a:sym typeface="Bookman Old Style"/>
              </a:rPr>
              <a:t>Bricen</a:t>
            </a:r>
            <a:r>
              <a:rPr lang="en-US" sz="1200" b="0" i="0" u="none" strike="noStrike" cap="none" dirty="0">
                <a:solidFill>
                  <a:schemeClr val="dk1"/>
                </a:solidFill>
                <a:latin typeface="Bookman Old Style"/>
                <a:ea typeface="Bookman Old Style"/>
                <a:cs typeface="Bookman Old Style"/>
                <a:sym typeface="Bookman Old Style"/>
              </a:rPr>
              <a:t> Fisher, Nirmal Malhotra, </a:t>
            </a:r>
            <a:r>
              <a:rPr lang="en-US" sz="1200" dirty="0">
                <a:solidFill>
                  <a:schemeClr val="dk1"/>
                </a:solidFill>
              </a:rPr>
              <a:t>Ray Hatton</a:t>
            </a:r>
          </a:p>
          <a:p>
            <a:pPr lvl="0" indent="-57912">
              <a:lnSpc>
                <a:spcPct val="83333"/>
              </a:lnSpc>
              <a:spcBef>
                <a:spcPts val="0"/>
              </a:spcBef>
            </a:pPr>
            <a:r>
              <a:rPr lang="en-US" sz="1200" b="0" i="0" u="none" strike="noStrike" cap="none" dirty="0">
                <a:solidFill>
                  <a:schemeClr val="dk1"/>
                </a:solidFill>
                <a:latin typeface="Bookman Old Style"/>
                <a:ea typeface="Bookman Old Style"/>
                <a:cs typeface="Bookman Old Style"/>
                <a:sym typeface="Bookman Old Style"/>
              </a:rPr>
              <a:t>Junior Analyst: </a:t>
            </a:r>
            <a:r>
              <a:rPr lang="en-US" sz="1200" b="0" i="0" u="none" strike="noStrike" cap="none" dirty="0" err="1">
                <a:solidFill>
                  <a:schemeClr val="dk1"/>
                </a:solidFill>
                <a:latin typeface="Bookman Old Style"/>
                <a:ea typeface="Bookman Old Style"/>
                <a:cs typeface="Bookman Old Style"/>
                <a:sym typeface="Bookman Old Style"/>
              </a:rPr>
              <a:t>Baani</a:t>
            </a:r>
            <a:r>
              <a:rPr lang="en-US" sz="1200" b="0" i="0" u="none" strike="noStrike" cap="none" dirty="0">
                <a:solidFill>
                  <a:schemeClr val="dk1"/>
                </a:solidFill>
                <a:latin typeface="Bookman Old Style"/>
                <a:ea typeface="Bookman Old Style"/>
                <a:cs typeface="Bookman Old Style"/>
                <a:sym typeface="Bookman Old Style"/>
              </a:rPr>
              <a:t> Dhiman </a:t>
            </a:r>
          </a:p>
        </p:txBody>
      </p:sp>
      <p:sp>
        <p:nvSpPr>
          <p:cNvPr id="191" name="Shape 191"/>
          <p:cNvSpPr txBox="1"/>
          <p:nvPr/>
        </p:nvSpPr>
        <p:spPr>
          <a:xfrm>
            <a:off x="733425" y="2925538"/>
            <a:ext cx="7466673" cy="523220"/>
          </a:xfrm>
          <a:prstGeom prst="rect">
            <a:avLst/>
          </a:prstGeom>
          <a:noFill/>
          <a:ln>
            <a:noFill/>
          </a:ln>
        </p:spPr>
        <p:txBody>
          <a:bodyPr wrap="square" lIns="91425" tIns="45700" rIns="91425" bIns="45700" anchor="t" anchorCtr="0">
            <a:noAutofit/>
          </a:bodyPr>
          <a:lstStyle/>
          <a:p>
            <a:pPr marL="0" marR="0" lvl="0" indent="-44450" algn="r" rtl="0">
              <a:lnSpc>
                <a:spcPct val="100000"/>
              </a:lnSpc>
              <a:spcBef>
                <a:spcPts val="0"/>
              </a:spcBef>
              <a:spcAft>
                <a:spcPts val="0"/>
              </a:spcAft>
              <a:buClr>
                <a:schemeClr val="dk1"/>
              </a:buClr>
              <a:buSzPct val="25000"/>
              <a:buFont typeface="Bookman Old Style"/>
              <a:buNone/>
            </a:pPr>
            <a:r>
              <a:rPr lang="en-US" sz="2800" dirty="0">
                <a:solidFill>
                  <a:schemeClr val="dk1"/>
                </a:solidFill>
                <a:latin typeface="Bookman Old Style"/>
                <a:ea typeface="Bookman Old Style"/>
                <a:cs typeface="Bookman Old Style"/>
                <a:sym typeface="Bookman Old Style"/>
              </a:rPr>
              <a:t>L3HARRIS Technologies Inc. </a:t>
            </a:r>
            <a:r>
              <a:rPr lang="en-US" sz="2800" b="0" i="0" u="none" strike="noStrike" cap="none" dirty="0">
                <a:solidFill>
                  <a:schemeClr val="dk1"/>
                </a:solidFill>
                <a:latin typeface="Bookman Old Style"/>
                <a:ea typeface="Bookman Old Style"/>
                <a:cs typeface="Bookman Old Style"/>
                <a:sym typeface="Bookman Old Style"/>
              </a:rPr>
              <a:t>(NYSE: </a:t>
            </a:r>
            <a:r>
              <a:rPr lang="en-US" sz="2800" dirty="0">
                <a:solidFill>
                  <a:schemeClr val="dk1"/>
                </a:solidFill>
                <a:latin typeface="Bookman Old Style"/>
                <a:ea typeface="Bookman Old Style"/>
                <a:cs typeface="Bookman Old Style"/>
                <a:sym typeface="Bookman Old Style"/>
              </a:rPr>
              <a:t>LHX</a:t>
            </a:r>
            <a:r>
              <a:rPr lang="en-US" sz="2800" b="0" i="0" u="none" strike="noStrike" cap="none" dirty="0">
                <a:solidFill>
                  <a:schemeClr val="dk1"/>
                </a:solidFill>
                <a:latin typeface="Bookman Old Style"/>
                <a:ea typeface="Bookman Old Style"/>
                <a:cs typeface="Bookman Old Style"/>
                <a:sym typeface="Bookman Old Style"/>
              </a:rPr>
              <a:t>)</a:t>
            </a:r>
          </a:p>
        </p:txBody>
      </p:sp>
    </p:spTree>
    <p:extLst>
      <p:ext uri="{BB962C8B-B14F-4D97-AF65-F5344CB8AC3E}">
        <p14:creationId xmlns:p14="http://schemas.microsoft.com/office/powerpoint/2010/main" val="979631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sldNum" idx="12"/>
          </p:nvPr>
        </p:nvSpPr>
        <p:spPr>
          <a:xfrm>
            <a:off x="6705600" y="6356350"/>
            <a:ext cx="1981200" cy="365760"/>
          </a:xfrm>
          <a:prstGeom prst="rect">
            <a:avLst/>
          </a:prstGeom>
          <a:noFill/>
          <a:ln>
            <a:noFill/>
          </a:ln>
        </p:spPr>
        <p:txBody>
          <a:bodyPr wrap="square" lIns="91425" tIns="45700" rIns="91425" bIns="45700" anchor="t" anchorCtr="0">
            <a:noAutofit/>
          </a:bodyPr>
          <a:lstStyle/>
          <a:p>
            <a:pPr marL="0" marR="0" lvl="0" indent="-22225" algn="r" rtl="0">
              <a:lnSpc>
                <a:spcPct val="100000"/>
              </a:lnSpc>
              <a:spcBef>
                <a:spcPts val="0"/>
              </a:spcBef>
              <a:spcAft>
                <a:spcPts val="0"/>
              </a:spcAft>
              <a:buClr>
                <a:schemeClr val="dk2"/>
              </a:buClr>
              <a:buSzPct val="25000"/>
              <a:buFont typeface="Bookman Old Style"/>
              <a:buNone/>
            </a:pPr>
            <a:fld id="{00000000-1234-1234-1234-123412341234}" type="slidenum">
              <a:rPr lang="en-US" sz="1400" b="0" i="0" u="none" strike="noStrike" cap="none">
                <a:solidFill>
                  <a:schemeClr val="dk2"/>
                </a:solidFill>
                <a:latin typeface="Bookman Old Style"/>
                <a:ea typeface="Bookman Old Style"/>
                <a:cs typeface="Bookman Old Style"/>
                <a:sym typeface="Bookman Old Style"/>
              </a:rPr>
              <a:t>10</a:t>
            </a:fld>
            <a:endParaRPr lang="en-US" sz="1400" b="0" i="0" u="none" strike="noStrike" cap="none" dirty="0">
              <a:solidFill>
                <a:schemeClr val="dk2"/>
              </a:solidFill>
              <a:latin typeface="Bookman Old Style"/>
              <a:ea typeface="Bookman Old Style"/>
              <a:cs typeface="Bookman Old Style"/>
              <a:sym typeface="Bookman Old Style"/>
            </a:endParaRPr>
          </a:p>
        </p:txBody>
      </p:sp>
      <p:sp>
        <p:nvSpPr>
          <p:cNvPr id="11" name="Shape 261"/>
          <p:cNvSpPr txBox="1">
            <a:spLocks/>
          </p:cNvSpPr>
          <p:nvPr/>
        </p:nvSpPr>
        <p:spPr>
          <a:xfrm>
            <a:off x="457201" y="6356350"/>
            <a:ext cx="6128794" cy="365760"/>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indent="-63643">
              <a:buClr>
                <a:srgbClr val="464653"/>
              </a:buClr>
              <a:buSzPct val="91115"/>
              <a:buFont typeface="Bookman Old Style"/>
              <a:buNone/>
            </a:pPr>
            <a:r>
              <a:rPr lang="en-US" sz="1050" i="1" dirty="0">
                <a:solidFill>
                  <a:schemeClr val="tx1">
                    <a:lumMod val="85000"/>
                    <a:lumOff val="15000"/>
                  </a:schemeClr>
                </a:solidFill>
                <a:latin typeface="Bookman Old Style"/>
                <a:ea typeface="Bookman Old Style"/>
                <a:cs typeface="Bookman Old Style"/>
                <a:sym typeface="Bookman Old Style"/>
              </a:rPr>
              <a:t>Sources: CAPIQ, Motley Fool, Earnings Call Transcript, Investor’s Business Daily, Zacks </a:t>
            </a:r>
          </a:p>
        </p:txBody>
      </p:sp>
      <p:sp>
        <p:nvSpPr>
          <p:cNvPr id="317" name="Shape 317"/>
          <p:cNvSpPr txBox="1">
            <a:spLocks noGrp="1"/>
          </p:cNvSpPr>
          <p:nvPr>
            <p:ph type="title"/>
          </p:nvPr>
        </p:nvSpPr>
        <p:spPr>
          <a:xfrm>
            <a:off x="457200" y="231529"/>
            <a:ext cx="8229600" cy="856214"/>
          </a:xfrm>
          <a:prstGeom prst="rect">
            <a:avLst/>
          </a:prstGeom>
          <a:noFill/>
          <a:ln>
            <a:noFill/>
          </a:ln>
        </p:spPr>
        <p:txBody>
          <a:bodyPr wrap="square" lIns="91425" tIns="45700" rIns="91425" bIns="45700" anchor="b" anchorCtr="0">
            <a:noAutofit/>
          </a:bodyPr>
          <a:lstStyle/>
          <a:p>
            <a:pPr marL="0" marR="0" lvl="0" indent="-203200" algn="l" rtl="0">
              <a:lnSpc>
                <a:spcPct val="100000"/>
              </a:lnSpc>
              <a:spcBef>
                <a:spcPts val="0"/>
              </a:spcBef>
              <a:spcAft>
                <a:spcPts val="0"/>
              </a:spcAft>
              <a:buClr>
                <a:schemeClr val="dk2"/>
              </a:buClr>
              <a:buSzPct val="100000"/>
              <a:buFont typeface="Bookman Old Style"/>
              <a:buNone/>
            </a:pPr>
            <a:r>
              <a:rPr lang="en-US" sz="3200" b="0" i="0" u="none" strike="noStrike" cap="none" dirty="0">
                <a:solidFill>
                  <a:schemeClr val="tx1"/>
                </a:solidFill>
                <a:latin typeface="Bookman Old Style"/>
                <a:ea typeface="Bookman Old Style"/>
                <a:cs typeface="Bookman Old Style"/>
                <a:sym typeface="Bookman Old Style"/>
              </a:rPr>
              <a:t>Competitive Landscape</a:t>
            </a:r>
          </a:p>
        </p:txBody>
      </p:sp>
      <p:graphicFrame>
        <p:nvGraphicFramePr>
          <p:cNvPr id="3" name="Table 2">
            <a:extLst>
              <a:ext uri="{FF2B5EF4-FFF2-40B4-BE49-F238E27FC236}">
                <a16:creationId xmlns:a16="http://schemas.microsoft.com/office/drawing/2014/main" id="{9CCF7484-1C92-4558-A1CA-E70166DE2FA1}"/>
              </a:ext>
            </a:extLst>
          </p:cNvPr>
          <p:cNvGraphicFramePr>
            <a:graphicFrameLocks noGrp="1"/>
          </p:cNvGraphicFramePr>
          <p:nvPr/>
        </p:nvGraphicFramePr>
        <p:xfrm>
          <a:off x="483216" y="2139065"/>
          <a:ext cx="2578523" cy="822960"/>
        </p:xfrm>
        <a:graphic>
          <a:graphicData uri="http://schemas.openxmlformats.org/drawingml/2006/table">
            <a:tbl>
              <a:tblPr bandRow="1">
                <a:tableStyleId>{5C22544A-7EE6-4342-B048-85BDC9FD1C3A}</a:tableStyleId>
              </a:tblPr>
              <a:tblGrid>
                <a:gridCol w="1308637">
                  <a:extLst>
                    <a:ext uri="{9D8B030D-6E8A-4147-A177-3AD203B41FA5}">
                      <a16:colId xmlns:a16="http://schemas.microsoft.com/office/drawing/2014/main" val="3057180547"/>
                    </a:ext>
                  </a:extLst>
                </a:gridCol>
                <a:gridCol w="1269886">
                  <a:extLst>
                    <a:ext uri="{9D8B030D-6E8A-4147-A177-3AD203B41FA5}">
                      <a16:colId xmlns:a16="http://schemas.microsoft.com/office/drawing/2014/main" val="3529637782"/>
                    </a:ext>
                  </a:extLst>
                </a:gridCol>
              </a:tblGrid>
              <a:tr h="274320">
                <a:tc>
                  <a:txBody>
                    <a:bodyPr/>
                    <a:lstStyle/>
                    <a:p>
                      <a:r>
                        <a:rPr lang="en-US" sz="1200" b="0" dirty="0">
                          <a:solidFill>
                            <a:schemeClr val="tx1"/>
                          </a:solidFill>
                          <a:latin typeface="Bookman Old Style" charset="0"/>
                          <a:ea typeface="Bookman Old Style" charset="0"/>
                          <a:cs typeface="Bookman Old Style" charset="0"/>
                        </a:rPr>
                        <a:t>Mkt Cap</a:t>
                      </a:r>
                    </a:p>
                  </a:txBody>
                  <a:tcPr>
                    <a:solidFill>
                      <a:schemeClr val="bg1">
                        <a:lumMod val="95000"/>
                      </a:schemeClr>
                    </a:solidFill>
                  </a:tcPr>
                </a:tc>
                <a:tc>
                  <a:txBody>
                    <a:bodyPr/>
                    <a:lstStyle/>
                    <a:p>
                      <a:pPr algn="r"/>
                      <a:r>
                        <a:rPr lang="en-US" sz="1200" b="0" dirty="0">
                          <a:solidFill>
                            <a:schemeClr val="tx1"/>
                          </a:solidFill>
                          <a:latin typeface="Bookman Old Style" charset="0"/>
                          <a:ea typeface="Bookman Old Style" charset="0"/>
                          <a:cs typeface="Bookman Old Style" charset="0"/>
                        </a:rPr>
                        <a:t>101,684.6</a:t>
                      </a:r>
                    </a:p>
                  </a:txBody>
                  <a:tcPr>
                    <a:solidFill>
                      <a:schemeClr val="bg1">
                        <a:lumMod val="95000"/>
                      </a:schemeClr>
                    </a:solidFill>
                  </a:tcPr>
                </a:tc>
                <a:extLst>
                  <a:ext uri="{0D108BD9-81ED-4DB2-BD59-A6C34878D82A}">
                    <a16:rowId xmlns:a16="http://schemas.microsoft.com/office/drawing/2014/main" val="1960212467"/>
                  </a:ext>
                </a:extLst>
              </a:tr>
              <a:tr h="274320">
                <a:tc>
                  <a:txBody>
                    <a:bodyPr/>
                    <a:lstStyle/>
                    <a:p>
                      <a:r>
                        <a:rPr lang="en-US" sz="1200" b="0" dirty="0">
                          <a:solidFill>
                            <a:schemeClr val="tx1"/>
                          </a:solidFill>
                          <a:latin typeface="Bookman Old Style" charset="0"/>
                          <a:ea typeface="Bookman Old Style" charset="0"/>
                          <a:cs typeface="Bookman Old Style" charset="0"/>
                        </a:rPr>
                        <a:t>Net Income</a:t>
                      </a:r>
                    </a:p>
                  </a:txBody>
                  <a:tcPr>
                    <a:solidFill>
                      <a:schemeClr val="bg1">
                        <a:lumMod val="95000"/>
                      </a:schemeClr>
                    </a:solidFill>
                  </a:tcPr>
                </a:tc>
                <a:tc>
                  <a:txBody>
                    <a:bodyPr/>
                    <a:lstStyle/>
                    <a:p>
                      <a:pPr algn="r"/>
                      <a:r>
                        <a:rPr lang="en-US" sz="1200" b="0" dirty="0">
                          <a:solidFill>
                            <a:schemeClr val="tx1"/>
                          </a:solidFill>
                          <a:latin typeface="Bookman Old Style" charset="0"/>
                          <a:ea typeface="Bookman Old Style" charset="0"/>
                          <a:cs typeface="Bookman Old Style" charset="0"/>
                        </a:rPr>
                        <a:t>6,539</a:t>
                      </a:r>
                    </a:p>
                  </a:txBody>
                  <a:tcPr>
                    <a:solidFill>
                      <a:schemeClr val="bg1">
                        <a:lumMod val="95000"/>
                      </a:schemeClr>
                    </a:solidFill>
                  </a:tcPr>
                </a:tc>
                <a:extLst>
                  <a:ext uri="{0D108BD9-81ED-4DB2-BD59-A6C34878D82A}">
                    <a16:rowId xmlns:a16="http://schemas.microsoft.com/office/drawing/2014/main" val="2335651711"/>
                  </a:ext>
                </a:extLst>
              </a:tr>
              <a:tr h="274320">
                <a:tc>
                  <a:txBody>
                    <a:bodyPr/>
                    <a:lstStyle/>
                    <a:p>
                      <a:r>
                        <a:rPr lang="en-US" sz="1200" b="0" dirty="0">
                          <a:solidFill>
                            <a:schemeClr val="tx1"/>
                          </a:solidFill>
                          <a:latin typeface="Bookman Old Style" charset="0"/>
                          <a:ea typeface="Bookman Old Style" charset="0"/>
                          <a:cs typeface="Bookman Old Style" charset="0"/>
                        </a:rPr>
                        <a:t>Beta</a:t>
                      </a:r>
                    </a:p>
                  </a:txBody>
                  <a:tcPr>
                    <a:solidFill>
                      <a:schemeClr val="bg1">
                        <a:lumMod val="95000"/>
                      </a:schemeClr>
                    </a:solidFill>
                  </a:tcPr>
                </a:tc>
                <a:tc>
                  <a:txBody>
                    <a:bodyPr/>
                    <a:lstStyle/>
                    <a:p>
                      <a:pPr algn="r"/>
                      <a:r>
                        <a:rPr lang="en-US" sz="1200" b="0" dirty="0">
                          <a:solidFill>
                            <a:schemeClr val="tx1"/>
                          </a:solidFill>
                          <a:latin typeface="Bookman Old Style" charset="0"/>
                          <a:ea typeface="Bookman Old Style" charset="0"/>
                          <a:cs typeface="Bookman Old Style" charset="0"/>
                        </a:rPr>
                        <a:t>0.94</a:t>
                      </a:r>
                    </a:p>
                  </a:txBody>
                  <a:tcPr>
                    <a:solidFill>
                      <a:schemeClr val="bg1">
                        <a:lumMod val="95000"/>
                      </a:schemeClr>
                    </a:solidFill>
                  </a:tcPr>
                </a:tc>
                <a:extLst>
                  <a:ext uri="{0D108BD9-81ED-4DB2-BD59-A6C34878D82A}">
                    <a16:rowId xmlns:a16="http://schemas.microsoft.com/office/drawing/2014/main" val="3853547404"/>
                  </a:ext>
                </a:extLst>
              </a:tr>
            </a:tbl>
          </a:graphicData>
        </a:graphic>
      </p:graphicFrame>
      <p:graphicFrame>
        <p:nvGraphicFramePr>
          <p:cNvPr id="15" name="Table 14">
            <a:extLst>
              <a:ext uri="{FF2B5EF4-FFF2-40B4-BE49-F238E27FC236}">
                <a16:creationId xmlns:a16="http://schemas.microsoft.com/office/drawing/2014/main" id="{A2D19FAD-728F-423F-91B1-F706DBE5CDD6}"/>
              </a:ext>
            </a:extLst>
          </p:cNvPr>
          <p:cNvGraphicFramePr>
            <a:graphicFrameLocks noGrp="1"/>
          </p:cNvGraphicFramePr>
          <p:nvPr/>
        </p:nvGraphicFramePr>
        <p:xfrm>
          <a:off x="3276781" y="2141034"/>
          <a:ext cx="2578523" cy="822960"/>
        </p:xfrm>
        <a:graphic>
          <a:graphicData uri="http://schemas.openxmlformats.org/drawingml/2006/table">
            <a:tbl>
              <a:tblPr bandRow="1">
                <a:tableStyleId>{5C22544A-7EE6-4342-B048-85BDC9FD1C3A}</a:tableStyleId>
              </a:tblPr>
              <a:tblGrid>
                <a:gridCol w="1291690">
                  <a:extLst>
                    <a:ext uri="{9D8B030D-6E8A-4147-A177-3AD203B41FA5}">
                      <a16:colId xmlns:a16="http://schemas.microsoft.com/office/drawing/2014/main" val="3057180547"/>
                    </a:ext>
                  </a:extLst>
                </a:gridCol>
                <a:gridCol w="1286833">
                  <a:extLst>
                    <a:ext uri="{9D8B030D-6E8A-4147-A177-3AD203B41FA5}">
                      <a16:colId xmlns:a16="http://schemas.microsoft.com/office/drawing/2014/main" val="3529637782"/>
                    </a:ext>
                  </a:extLst>
                </a:gridCol>
              </a:tblGrid>
              <a:tr h="266700">
                <a:tc>
                  <a:txBody>
                    <a:bodyPr/>
                    <a:lstStyle/>
                    <a:p>
                      <a:r>
                        <a:rPr lang="en-US" sz="1200" b="0">
                          <a:solidFill>
                            <a:schemeClr val="tx1"/>
                          </a:solidFill>
                          <a:latin typeface="Bookman Old Style" charset="0"/>
                          <a:ea typeface="Bookman Old Style" charset="0"/>
                          <a:cs typeface="Bookman Old Style" charset="0"/>
                        </a:rPr>
                        <a:t>Mkt Cap</a:t>
                      </a:r>
                    </a:p>
                  </a:txBody>
                  <a:tcPr>
                    <a:solidFill>
                      <a:schemeClr val="bg1">
                        <a:lumMod val="95000"/>
                      </a:schemeClr>
                    </a:solidFill>
                  </a:tcPr>
                </a:tc>
                <a:tc>
                  <a:txBody>
                    <a:bodyPr/>
                    <a:lstStyle/>
                    <a:p>
                      <a:pPr algn="r"/>
                      <a:r>
                        <a:rPr lang="en-US" sz="1200" b="0" dirty="0">
                          <a:solidFill>
                            <a:schemeClr val="tx1"/>
                          </a:solidFill>
                          <a:latin typeface="Bookman Old Style" charset="0"/>
                          <a:ea typeface="Bookman Old Style" charset="0"/>
                          <a:cs typeface="Bookman Old Style" charset="0"/>
                        </a:rPr>
                        <a:t>6,353.2</a:t>
                      </a:r>
                    </a:p>
                  </a:txBody>
                  <a:tcPr>
                    <a:solidFill>
                      <a:schemeClr val="bg1">
                        <a:lumMod val="95000"/>
                      </a:schemeClr>
                    </a:solidFill>
                  </a:tcPr>
                </a:tc>
                <a:extLst>
                  <a:ext uri="{0D108BD9-81ED-4DB2-BD59-A6C34878D82A}">
                    <a16:rowId xmlns:a16="http://schemas.microsoft.com/office/drawing/2014/main" val="1960212467"/>
                  </a:ext>
                </a:extLst>
              </a:tr>
              <a:tr h="266700">
                <a:tc>
                  <a:txBody>
                    <a:bodyPr/>
                    <a:lstStyle/>
                    <a:p>
                      <a:r>
                        <a:rPr lang="en-US" sz="1200" b="0" dirty="0">
                          <a:solidFill>
                            <a:schemeClr val="tx1"/>
                          </a:solidFill>
                          <a:latin typeface="Bookman Old Style" charset="0"/>
                          <a:ea typeface="Bookman Old Style" charset="0"/>
                          <a:cs typeface="Bookman Old Style" charset="0"/>
                        </a:rPr>
                        <a:t>Net Income</a:t>
                      </a:r>
                    </a:p>
                  </a:txBody>
                  <a:tcPr>
                    <a:solidFill>
                      <a:schemeClr val="bg1">
                        <a:lumMod val="95000"/>
                      </a:schemeClr>
                    </a:solidFill>
                  </a:tcPr>
                </a:tc>
                <a:tc>
                  <a:txBody>
                    <a:bodyPr/>
                    <a:lstStyle/>
                    <a:p>
                      <a:pPr algn="r"/>
                      <a:r>
                        <a:rPr lang="en-US" sz="1200" b="0" i="0" u="none" strike="noStrike" cap="none" dirty="0">
                          <a:solidFill>
                            <a:schemeClr val="tx1"/>
                          </a:solidFill>
                          <a:latin typeface="Bookman Old Style" charset="0"/>
                          <a:sym typeface="Arial"/>
                        </a:rPr>
                        <a:t>528</a:t>
                      </a:r>
                    </a:p>
                  </a:txBody>
                  <a:tcPr anchor="ctr">
                    <a:solidFill>
                      <a:schemeClr val="bg1">
                        <a:lumMod val="95000"/>
                      </a:schemeClr>
                    </a:solidFill>
                  </a:tcPr>
                </a:tc>
                <a:extLst>
                  <a:ext uri="{0D108BD9-81ED-4DB2-BD59-A6C34878D82A}">
                    <a16:rowId xmlns:a16="http://schemas.microsoft.com/office/drawing/2014/main" val="2335651711"/>
                  </a:ext>
                </a:extLst>
              </a:tr>
              <a:tr h="266700">
                <a:tc>
                  <a:txBody>
                    <a:bodyPr/>
                    <a:lstStyle/>
                    <a:p>
                      <a:r>
                        <a:rPr lang="en-US" sz="1200" b="0" dirty="0">
                          <a:solidFill>
                            <a:schemeClr val="tx1"/>
                          </a:solidFill>
                          <a:latin typeface="Bookman Old Style" charset="0"/>
                          <a:ea typeface="Bookman Old Style" charset="0"/>
                          <a:cs typeface="Bookman Old Style" charset="0"/>
                        </a:rPr>
                        <a:t>Beta</a:t>
                      </a:r>
                    </a:p>
                  </a:txBody>
                  <a:tcPr>
                    <a:solidFill>
                      <a:schemeClr val="bg1">
                        <a:lumMod val="95000"/>
                      </a:schemeClr>
                    </a:solidFill>
                  </a:tcPr>
                </a:tc>
                <a:tc>
                  <a:txBody>
                    <a:bodyPr/>
                    <a:lstStyle/>
                    <a:p>
                      <a:pPr algn="r"/>
                      <a:r>
                        <a:rPr lang="en-US" sz="1200" b="0" dirty="0">
                          <a:solidFill>
                            <a:schemeClr val="tx1"/>
                          </a:solidFill>
                          <a:latin typeface="Bookman Old Style" charset="0"/>
                          <a:ea typeface="Bookman Old Style" charset="0"/>
                          <a:cs typeface="Bookman Old Style" charset="0"/>
                        </a:rPr>
                        <a:t>0.95</a:t>
                      </a:r>
                    </a:p>
                  </a:txBody>
                  <a:tcPr>
                    <a:solidFill>
                      <a:schemeClr val="bg1">
                        <a:lumMod val="95000"/>
                      </a:schemeClr>
                    </a:solidFill>
                  </a:tcPr>
                </a:tc>
                <a:extLst>
                  <a:ext uri="{0D108BD9-81ED-4DB2-BD59-A6C34878D82A}">
                    <a16:rowId xmlns:a16="http://schemas.microsoft.com/office/drawing/2014/main" val="3853547404"/>
                  </a:ext>
                </a:extLst>
              </a:tr>
            </a:tbl>
          </a:graphicData>
        </a:graphic>
      </p:graphicFrame>
      <p:graphicFrame>
        <p:nvGraphicFramePr>
          <p:cNvPr id="17" name="Table 16">
            <a:extLst>
              <a:ext uri="{FF2B5EF4-FFF2-40B4-BE49-F238E27FC236}">
                <a16:creationId xmlns:a16="http://schemas.microsoft.com/office/drawing/2014/main" id="{8D29660C-7A0A-47E7-8D04-BDA7DE3F4053}"/>
              </a:ext>
            </a:extLst>
          </p:cNvPr>
          <p:cNvGraphicFramePr>
            <a:graphicFrameLocks noGrp="1"/>
          </p:cNvGraphicFramePr>
          <p:nvPr/>
        </p:nvGraphicFramePr>
        <p:xfrm>
          <a:off x="6068367" y="2139065"/>
          <a:ext cx="2578523" cy="822960"/>
        </p:xfrm>
        <a:graphic>
          <a:graphicData uri="http://schemas.openxmlformats.org/drawingml/2006/table">
            <a:tbl>
              <a:tblPr bandRow="1">
                <a:tableStyleId>{5C22544A-7EE6-4342-B048-85BDC9FD1C3A}</a:tableStyleId>
              </a:tblPr>
              <a:tblGrid>
                <a:gridCol w="1308637">
                  <a:extLst>
                    <a:ext uri="{9D8B030D-6E8A-4147-A177-3AD203B41FA5}">
                      <a16:colId xmlns:a16="http://schemas.microsoft.com/office/drawing/2014/main" val="3057180547"/>
                    </a:ext>
                  </a:extLst>
                </a:gridCol>
                <a:gridCol w="1269886">
                  <a:extLst>
                    <a:ext uri="{9D8B030D-6E8A-4147-A177-3AD203B41FA5}">
                      <a16:colId xmlns:a16="http://schemas.microsoft.com/office/drawing/2014/main" val="3529637782"/>
                    </a:ext>
                  </a:extLst>
                </a:gridCol>
              </a:tblGrid>
              <a:tr h="232650">
                <a:tc>
                  <a:txBody>
                    <a:bodyPr/>
                    <a:lstStyle/>
                    <a:p>
                      <a:r>
                        <a:rPr lang="en-US" sz="1200" b="0" dirty="0">
                          <a:solidFill>
                            <a:schemeClr val="tx1"/>
                          </a:solidFill>
                          <a:latin typeface="Bookman Old Style" charset="0"/>
                          <a:ea typeface="Bookman Old Style" charset="0"/>
                          <a:cs typeface="Bookman Old Style" charset="0"/>
                        </a:rPr>
                        <a:t>Mkt Cap</a:t>
                      </a:r>
                    </a:p>
                  </a:txBody>
                  <a:tcPr>
                    <a:solidFill>
                      <a:schemeClr val="bg1">
                        <a:lumMod val="95000"/>
                      </a:schemeClr>
                    </a:solidFill>
                  </a:tcPr>
                </a:tc>
                <a:tc>
                  <a:txBody>
                    <a:bodyPr/>
                    <a:lstStyle/>
                    <a:p>
                      <a:pPr algn="r"/>
                      <a:r>
                        <a:rPr lang="en-US" sz="1200" b="0" dirty="0">
                          <a:solidFill>
                            <a:schemeClr val="tx1"/>
                          </a:solidFill>
                          <a:latin typeface="Bookman Old Style" charset="0"/>
                          <a:ea typeface="Bookman Old Style" charset="0"/>
                          <a:cs typeface="Bookman Old Style" charset="0"/>
                        </a:rPr>
                        <a:t>87,907.7</a:t>
                      </a:r>
                    </a:p>
                  </a:txBody>
                  <a:tcPr>
                    <a:solidFill>
                      <a:schemeClr val="bg1">
                        <a:lumMod val="95000"/>
                      </a:schemeClr>
                    </a:solidFill>
                  </a:tcPr>
                </a:tc>
                <a:extLst>
                  <a:ext uri="{0D108BD9-81ED-4DB2-BD59-A6C34878D82A}">
                    <a16:rowId xmlns:a16="http://schemas.microsoft.com/office/drawing/2014/main" val="1960212467"/>
                  </a:ext>
                </a:extLst>
              </a:tr>
              <a:tr h="232650">
                <a:tc>
                  <a:txBody>
                    <a:bodyPr/>
                    <a:lstStyle/>
                    <a:p>
                      <a:r>
                        <a:rPr lang="en-US" sz="1200" b="0" dirty="0">
                          <a:solidFill>
                            <a:schemeClr val="tx1"/>
                          </a:solidFill>
                          <a:latin typeface="Bookman Old Style" charset="0"/>
                          <a:ea typeface="Bookman Old Style" charset="0"/>
                          <a:cs typeface="Bookman Old Style" charset="0"/>
                        </a:rPr>
                        <a:t>Net Income</a:t>
                      </a:r>
                    </a:p>
                  </a:txBody>
                  <a:tcPr>
                    <a:solidFill>
                      <a:schemeClr val="bg1">
                        <a:lumMod val="95000"/>
                      </a:schemeClr>
                    </a:solidFill>
                  </a:tcPr>
                </a:tc>
                <a:tc>
                  <a:txBody>
                    <a:bodyPr/>
                    <a:lstStyle/>
                    <a:p>
                      <a:pPr algn="r"/>
                      <a:r>
                        <a:rPr lang="en-US" sz="1200" b="0" dirty="0">
                          <a:solidFill>
                            <a:schemeClr val="tx1"/>
                          </a:solidFill>
                          <a:latin typeface="Bookman Old Style" charset="0"/>
                          <a:ea typeface="Bookman Old Style" charset="0"/>
                          <a:cs typeface="Bookman Old Style" charset="0"/>
                        </a:rPr>
                        <a:t>(2,511)</a:t>
                      </a:r>
                    </a:p>
                  </a:txBody>
                  <a:tcPr>
                    <a:solidFill>
                      <a:schemeClr val="bg1">
                        <a:lumMod val="95000"/>
                      </a:schemeClr>
                    </a:solidFill>
                  </a:tcPr>
                </a:tc>
                <a:extLst>
                  <a:ext uri="{0D108BD9-81ED-4DB2-BD59-A6C34878D82A}">
                    <a16:rowId xmlns:a16="http://schemas.microsoft.com/office/drawing/2014/main" val="2335651711"/>
                  </a:ext>
                </a:extLst>
              </a:tr>
              <a:tr h="232650">
                <a:tc>
                  <a:txBody>
                    <a:bodyPr/>
                    <a:lstStyle/>
                    <a:p>
                      <a:r>
                        <a:rPr lang="en-US" sz="1200" b="0" dirty="0">
                          <a:solidFill>
                            <a:schemeClr val="tx1"/>
                          </a:solidFill>
                          <a:latin typeface="Bookman Old Style" charset="0"/>
                          <a:ea typeface="Bookman Old Style" charset="0"/>
                          <a:cs typeface="Bookman Old Style" charset="0"/>
                        </a:rPr>
                        <a:t>Beta</a:t>
                      </a:r>
                    </a:p>
                  </a:txBody>
                  <a:tcPr>
                    <a:solidFill>
                      <a:schemeClr val="bg1">
                        <a:lumMod val="95000"/>
                      </a:schemeClr>
                    </a:solidFill>
                  </a:tcPr>
                </a:tc>
                <a:tc>
                  <a:txBody>
                    <a:bodyPr/>
                    <a:lstStyle/>
                    <a:p>
                      <a:pPr algn="r"/>
                      <a:r>
                        <a:rPr lang="en-US" sz="1200" b="0" dirty="0">
                          <a:solidFill>
                            <a:schemeClr val="tx1"/>
                          </a:solidFill>
                          <a:latin typeface="Bookman Old Style" charset="0"/>
                          <a:ea typeface="Bookman Old Style" charset="0"/>
                          <a:cs typeface="Bookman Old Style" charset="0"/>
                        </a:rPr>
                        <a:t>0.79</a:t>
                      </a:r>
                    </a:p>
                  </a:txBody>
                  <a:tcPr>
                    <a:solidFill>
                      <a:schemeClr val="bg1">
                        <a:lumMod val="95000"/>
                      </a:schemeClr>
                    </a:solidFill>
                  </a:tcPr>
                </a:tc>
                <a:extLst>
                  <a:ext uri="{0D108BD9-81ED-4DB2-BD59-A6C34878D82A}">
                    <a16:rowId xmlns:a16="http://schemas.microsoft.com/office/drawing/2014/main" val="3853547404"/>
                  </a:ext>
                </a:extLst>
              </a:tr>
            </a:tbl>
          </a:graphicData>
        </a:graphic>
      </p:graphicFrame>
      <p:cxnSp>
        <p:nvCxnSpPr>
          <p:cNvPr id="18" name="Straight Connector 17">
            <a:extLst>
              <a:ext uri="{FF2B5EF4-FFF2-40B4-BE49-F238E27FC236}">
                <a16:creationId xmlns:a16="http://schemas.microsoft.com/office/drawing/2014/main" id="{1134A749-EBCD-48BB-B6D7-C626CAA10DB0}"/>
              </a:ext>
            </a:extLst>
          </p:cNvPr>
          <p:cNvCxnSpPr>
            <a:cxnSpLocks/>
          </p:cNvCxnSpPr>
          <p:nvPr/>
        </p:nvCxnSpPr>
        <p:spPr>
          <a:xfrm>
            <a:off x="3169260" y="1329055"/>
            <a:ext cx="11344" cy="4800600"/>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8932B36-5A83-402F-B9C1-F1576CC941F1}"/>
              </a:ext>
            </a:extLst>
          </p:cNvPr>
          <p:cNvCxnSpPr>
            <a:cxnSpLocks/>
          </p:cNvCxnSpPr>
          <p:nvPr/>
        </p:nvCxnSpPr>
        <p:spPr>
          <a:xfrm>
            <a:off x="5974169" y="1349375"/>
            <a:ext cx="11344" cy="4800600"/>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A6A2F041-7AF0-4ED9-8685-C4E86AD34F01}"/>
              </a:ext>
            </a:extLst>
          </p:cNvPr>
          <p:cNvSpPr>
            <a:spLocks noGrp="1"/>
          </p:cNvSpPr>
          <p:nvPr>
            <p:ph type="body" idx="1"/>
          </p:nvPr>
        </p:nvSpPr>
        <p:spPr>
          <a:xfrm>
            <a:off x="251472" y="2873401"/>
            <a:ext cx="2917788" cy="3480980"/>
          </a:xfrm>
        </p:spPr>
        <p:txBody>
          <a:bodyPr/>
          <a:lstStyle/>
          <a:p>
            <a:pPr>
              <a:buClr>
                <a:srgbClr val="FF0000"/>
              </a:buClr>
              <a:buFont typeface="Bookman Old Style" panose="02050604050505020204" pitchFamily="18" charset="0"/>
              <a:buChar char="►"/>
            </a:pPr>
            <a:r>
              <a:rPr lang="en-US" sz="1200" dirty="0"/>
              <a:t>Operates in the aerospace, defense, arms, security and advanced technology sector globally</a:t>
            </a:r>
          </a:p>
          <a:p>
            <a:pPr>
              <a:buClr>
                <a:srgbClr val="FF0000"/>
              </a:buClr>
              <a:buFont typeface="Bookman Old Style" panose="02050604050505020204" pitchFamily="18" charset="0"/>
              <a:buChar char="►"/>
            </a:pPr>
            <a:r>
              <a:rPr lang="en-US" sz="1200" dirty="0"/>
              <a:t>LMT </a:t>
            </a:r>
            <a:r>
              <a:rPr lang="en-US" sz="1200" dirty="0">
                <a:latin typeface="Bookman Old Style" panose="02050604050505020204" pitchFamily="18" charset="0"/>
              </a:rPr>
              <a:t>s</a:t>
            </a:r>
            <a:r>
              <a:rPr lang="en-US" sz="1200" dirty="0">
                <a:solidFill>
                  <a:schemeClr val="dk1"/>
                </a:solidFill>
                <a:latin typeface="Bookman Old Style" panose="02050604050505020204" pitchFamily="18" charset="0"/>
                <a:ea typeface="Calibri"/>
                <a:cs typeface="Calibri"/>
                <a:sym typeface="Calibri"/>
              </a:rPr>
              <a:t>trongly relies on LHX to improve their avionics system as well being dependent on LHX for their displays in the F-35 Aircrafts </a:t>
            </a:r>
          </a:p>
          <a:p>
            <a:pPr lvl="1">
              <a:buClr>
                <a:srgbClr val="FF0000"/>
              </a:buClr>
              <a:buFont typeface="Bookman Old Style" panose="02050604050505020204" pitchFamily="18" charset="0"/>
              <a:buChar char="►"/>
            </a:pPr>
            <a:r>
              <a:rPr lang="en-US" sz="1000" dirty="0"/>
              <a:t>Turkey was dropped from the F-35 program. LMT will have to find a new supplier to replace the over 900 parts Turkey makes </a:t>
            </a:r>
          </a:p>
          <a:p>
            <a:pPr>
              <a:buClr>
                <a:srgbClr val="FF0000"/>
              </a:buClr>
              <a:buFont typeface="Bookman Old Style" panose="02050604050505020204" pitchFamily="18" charset="0"/>
              <a:buChar char="►"/>
            </a:pPr>
            <a:r>
              <a:rPr lang="en-US" sz="1200" dirty="0"/>
              <a:t>Pentagon cancelled LMT’s $928M contract to develop HSCW due to funding priorities</a:t>
            </a:r>
          </a:p>
          <a:p>
            <a:pPr lvl="1">
              <a:buClr>
                <a:srgbClr val="FF0000"/>
              </a:buClr>
              <a:buFont typeface="Bookman Old Style" panose="02050604050505020204" pitchFamily="18" charset="0"/>
              <a:buChar char="►"/>
            </a:pPr>
            <a:r>
              <a:rPr lang="en-US" sz="1000" dirty="0"/>
              <a:t>Instead chose $382M Air Force contract to develop ARRW  </a:t>
            </a:r>
          </a:p>
        </p:txBody>
      </p:sp>
      <p:sp>
        <p:nvSpPr>
          <p:cNvPr id="21" name="Text Placeholder 4">
            <a:extLst>
              <a:ext uri="{FF2B5EF4-FFF2-40B4-BE49-F238E27FC236}">
                <a16:creationId xmlns:a16="http://schemas.microsoft.com/office/drawing/2014/main" id="{FB0E0395-7733-4BE5-8F43-68B8A093DE60}"/>
              </a:ext>
            </a:extLst>
          </p:cNvPr>
          <p:cNvSpPr txBox="1">
            <a:spLocks/>
          </p:cNvSpPr>
          <p:nvPr/>
        </p:nvSpPr>
        <p:spPr>
          <a:xfrm>
            <a:off x="3046208" y="2900015"/>
            <a:ext cx="2815056" cy="3427751"/>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L="274320" marR="0" lvl="0" indent="-88900" algn="l" rtl="0">
              <a:lnSpc>
                <a:spcPct val="100000"/>
              </a:lnSpc>
              <a:spcBef>
                <a:spcPts val="600"/>
              </a:spcBef>
              <a:spcAft>
                <a:spcPts val="0"/>
              </a:spcAft>
              <a:buClr>
                <a:srgbClr val="E78E1A"/>
              </a:buClr>
              <a:buSzPct val="76000"/>
              <a:buFont typeface="Wingdings 3" panose="05040102010807070707" pitchFamily="18" charset="2"/>
              <a:buChar char="}"/>
              <a:defRPr sz="2000" b="0" i="0" u="none" strike="noStrike" cap="none">
                <a:solidFill>
                  <a:schemeClr val="dk1"/>
                </a:solidFill>
                <a:latin typeface="Bookman Old Style"/>
                <a:ea typeface="Bookman Old Style"/>
                <a:cs typeface="Bookman Old Style"/>
                <a:sym typeface="Bookman Old Style"/>
              </a:defRPr>
            </a:lvl1pPr>
            <a:lvl2pPr marL="548640" marR="0" lvl="1" indent="-118872" algn="l" rtl="0">
              <a:lnSpc>
                <a:spcPct val="100000"/>
              </a:lnSpc>
              <a:spcBef>
                <a:spcPts val="500"/>
              </a:spcBef>
              <a:spcAft>
                <a:spcPts val="0"/>
              </a:spcAft>
              <a:buClr>
                <a:srgbClr val="F0B76A"/>
              </a:buClr>
              <a:buSzPct val="76000"/>
              <a:buFont typeface="Wingdings 3" panose="05040102010807070707" pitchFamily="18" charset="2"/>
              <a:buChar char="}"/>
              <a:defRPr sz="1800" b="0" i="0" u="none" strike="noStrike" cap="none">
                <a:solidFill>
                  <a:schemeClr val="dk2"/>
                </a:solidFill>
                <a:latin typeface="Bookman Old Style"/>
                <a:ea typeface="Bookman Old Style"/>
                <a:cs typeface="Bookman Old Style"/>
                <a:sym typeface="Bookman Old Style"/>
              </a:defRPr>
            </a:lvl2pPr>
            <a:lvl3pPr marL="737616" marR="0" lvl="2" indent="0" algn="l" rtl="0">
              <a:lnSpc>
                <a:spcPct val="100000"/>
              </a:lnSpc>
              <a:spcBef>
                <a:spcPts val="500"/>
              </a:spcBef>
              <a:spcAft>
                <a:spcPts val="0"/>
              </a:spcAft>
              <a:buClr>
                <a:srgbClr val="F0B76A"/>
              </a:buClr>
              <a:buSzPct val="76000"/>
              <a:buFont typeface="Wingdings 3" panose="05040102010807070707" pitchFamily="18" charset="2"/>
              <a:buNone/>
              <a:defRPr sz="1600" b="0" i="0" u="none" strike="noStrike" cap="none">
                <a:solidFill>
                  <a:schemeClr val="dk1"/>
                </a:solidFill>
                <a:latin typeface="Bookman Old Style"/>
                <a:ea typeface="Bookman Old Style"/>
                <a:cs typeface="Bookman Old Style"/>
                <a:sym typeface="Bookman Old Style"/>
              </a:defRPr>
            </a:lvl3pPr>
            <a:lvl4pPr marL="1097280" marR="0" lvl="3" indent="-103505" algn="l" rtl="0">
              <a:lnSpc>
                <a:spcPct val="100000"/>
              </a:lnSpc>
              <a:spcBef>
                <a:spcPts val="400"/>
              </a:spcBef>
              <a:spcAft>
                <a:spcPts val="0"/>
              </a:spcAft>
              <a:buClr>
                <a:srgbClr val="8BA1B3"/>
              </a:buClr>
              <a:buSzPct val="70000"/>
              <a:buFont typeface="Noto Sans Symbols"/>
              <a:buChar char="◻"/>
              <a:defRPr sz="1500" b="0" i="0" u="none" strike="noStrike" cap="none">
                <a:solidFill>
                  <a:schemeClr val="dk1"/>
                </a:solidFill>
                <a:latin typeface="Bookman Old Style"/>
                <a:ea typeface="Bookman Old Style"/>
                <a:cs typeface="Bookman Old Style"/>
                <a:sym typeface="Bookman Old Style"/>
              </a:defRPr>
            </a:lvl4pPr>
            <a:lvl5pPr marL="1371600" marR="0" lvl="4" indent="-98425" algn="l" rtl="0">
              <a:lnSpc>
                <a:spcPct val="100000"/>
              </a:lnSpc>
              <a:spcBef>
                <a:spcPts val="300"/>
              </a:spcBef>
              <a:spcAft>
                <a:spcPts val="0"/>
              </a:spcAft>
              <a:buClr>
                <a:schemeClr val="accent2"/>
              </a:buClr>
              <a:buSzPct val="70000"/>
              <a:buFont typeface="Noto Sans Symbols"/>
              <a:buChar char="◻"/>
              <a:defRPr sz="1500" b="0" i="0" u="none" strike="noStrike" cap="none">
                <a:solidFill>
                  <a:schemeClr val="dk1"/>
                </a:solidFill>
                <a:latin typeface="Bookman Old Style"/>
                <a:ea typeface="Bookman Old Style"/>
                <a:cs typeface="Bookman Old Style"/>
                <a:sym typeface="Bookman Old Style"/>
              </a:defRPr>
            </a:lvl5pPr>
            <a:lvl6pPr marL="1645920" marR="0" lvl="5" indent="-33020" algn="l" rtl="0">
              <a:lnSpc>
                <a:spcPct val="100000"/>
              </a:lnSpc>
              <a:spcBef>
                <a:spcPts val="300"/>
              </a:spcBef>
              <a:spcAft>
                <a:spcPts val="0"/>
              </a:spcAft>
              <a:buClr>
                <a:srgbClr val="8BA1B3"/>
              </a:buClr>
              <a:buSzPct val="75000"/>
              <a:buFont typeface="Noto Sans Symbols"/>
              <a:buChar char="▶"/>
              <a:defRPr sz="1600" b="0" i="0" u="none" strike="noStrike" cap="none">
                <a:solidFill>
                  <a:schemeClr val="dk1"/>
                </a:solidFill>
                <a:latin typeface="Bookman Old Style"/>
                <a:ea typeface="Bookman Old Style"/>
                <a:cs typeface="Bookman Old Style"/>
                <a:sym typeface="Bookman Old Style"/>
              </a:defRPr>
            </a:lvl6pPr>
            <a:lvl7pPr marL="1828800" marR="0" lvl="6" indent="-60325" algn="l" rtl="0">
              <a:lnSpc>
                <a:spcPct val="100000"/>
              </a:lnSpc>
              <a:spcBef>
                <a:spcPts val="300"/>
              </a:spcBef>
              <a:spcAft>
                <a:spcPts val="0"/>
              </a:spcAft>
              <a:buClr>
                <a:srgbClr val="646C8F"/>
              </a:buClr>
              <a:buSzPct val="75000"/>
              <a:buFont typeface="Noto Sans Symbols"/>
              <a:buChar char="▶"/>
              <a:defRPr sz="1400" b="0" i="0" u="none" strike="noStrike" cap="none">
                <a:solidFill>
                  <a:schemeClr val="dk1"/>
                </a:solidFill>
                <a:latin typeface="Bookman Old Style"/>
                <a:ea typeface="Bookman Old Style"/>
                <a:cs typeface="Bookman Old Style"/>
                <a:sym typeface="Bookman Old Style"/>
              </a:defRPr>
            </a:lvl7pPr>
            <a:lvl8pPr marL="2011679" marR="0" lvl="7" indent="-52703" algn="l" rtl="0">
              <a:lnSpc>
                <a:spcPct val="100000"/>
              </a:lnSpc>
              <a:spcBef>
                <a:spcPts val="300"/>
              </a:spcBef>
              <a:spcAft>
                <a:spcPts val="0"/>
              </a:spcAft>
              <a:buClr>
                <a:srgbClr val="BABABA"/>
              </a:buClr>
              <a:buSzPct val="75000"/>
              <a:buFont typeface="Noto Sans Symbols"/>
              <a:buChar char="▶"/>
              <a:defRPr sz="1400" b="0" i="0" u="none" strike="noStrike" cap="none">
                <a:solidFill>
                  <a:schemeClr val="dk1"/>
                </a:solidFill>
                <a:latin typeface="Bookman Old Style"/>
                <a:ea typeface="Bookman Old Style"/>
                <a:cs typeface="Bookman Old Style"/>
                <a:sym typeface="Bookman Old Style"/>
              </a:defRPr>
            </a:lvl8pPr>
            <a:lvl9pPr marL="2194560" marR="0" lvl="8" indent="-80010" algn="l" rtl="0">
              <a:lnSpc>
                <a:spcPct val="100000"/>
              </a:lnSpc>
              <a:spcBef>
                <a:spcPts val="300"/>
              </a:spcBef>
              <a:spcAft>
                <a:spcPts val="0"/>
              </a:spcAft>
              <a:buClr>
                <a:srgbClr val="9FB8CD"/>
              </a:buClr>
              <a:buSzPct val="75000"/>
              <a:buFont typeface="Noto Sans Symbols"/>
              <a:buChar char="▶"/>
              <a:defRPr sz="1200" b="0" i="0" u="none" strike="noStrike" cap="none">
                <a:solidFill>
                  <a:schemeClr val="dk1"/>
                </a:solidFill>
                <a:latin typeface="Bookman Old Style"/>
                <a:ea typeface="Bookman Old Style"/>
                <a:cs typeface="Bookman Old Style"/>
                <a:sym typeface="Bookman Old Style"/>
              </a:defRPr>
            </a:lvl9pPr>
          </a:lstStyle>
          <a:p>
            <a:pPr>
              <a:buClr>
                <a:srgbClr val="FF0000"/>
              </a:buClr>
              <a:buFont typeface="Bookman Old Style" panose="02050604050505020204" pitchFamily="18" charset="0"/>
              <a:buChar char="►"/>
            </a:pPr>
            <a:r>
              <a:rPr lang="en-US" sz="1200" dirty="0">
                <a:solidFill>
                  <a:schemeClr val="tx1"/>
                </a:solidFill>
              </a:rPr>
              <a:t>Manufacture and design military grade ships under the three segments: Ingalls Shipbuilding, Newport News Shipbuilding and Technical Solutions</a:t>
            </a:r>
          </a:p>
          <a:p>
            <a:pPr>
              <a:buClr>
                <a:srgbClr val="FF0000"/>
              </a:buClr>
              <a:buFont typeface="Bookman Old Style" panose="02050604050505020204" pitchFamily="18" charset="0"/>
              <a:buChar char="►"/>
            </a:pPr>
            <a:r>
              <a:rPr lang="en-US" sz="1200" dirty="0"/>
              <a:t>HII current gross profit margin is 17.25% vs LHX Gross Profit Margin of 28.2%</a:t>
            </a:r>
            <a:endParaRPr lang="en-US" sz="1200" dirty="0">
              <a:solidFill>
                <a:schemeClr val="tx1"/>
              </a:solidFill>
            </a:endParaRPr>
          </a:p>
          <a:p>
            <a:pPr>
              <a:buClr>
                <a:srgbClr val="FF0000"/>
              </a:buClr>
              <a:buFont typeface="Bookman Old Style" panose="02050604050505020204" pitchFamily="18" charset="0"/>
              <a:buChar char="►"/>
            </a:pPr>
            <a:r>
              <a:rPr lang="en-US" sz="1200" dirty="0">
                <a:solidFill>
                  <a:schemeClr val="tx1"/>
                </a:solidFill>
              </a:rPr>
              <a:t>High employee attrition rate</a:t>
            </a:r>
          </a:p>
          <a:p>
            <a:pPr lvl="1">
              <a:buClr>
                <a:srgbClr val="FF0000"/>
              </a:buClr>
              <a:buFont typeface="Bookman Old Style" panose="02050604050505020204" pitchFamily="18" charset="0"/>
              <a:buChar char="►"/>
            </a:pPr>
            <a:r>
              <a:rPr lang="en-US" sz="1000" dirty="0">
                <a:solidFill>
                  <a:schemeClr val="tx1"/>
                </a:solidFill>
              </a:rPr>
              <a:t>Despite spending over $100 million a year in development and training for their employees which is significantly higher than its competitors, employee turnover rate is very high </a:t>
            </a:r>
            <a:endParaRPr lang="en-US" sz="1200" dirty="0"/>
          </a:p>
          <a:p>
            <a:endParaRPr lang="en-US" sz="1200" dirty="0"/>
          </a:p>
        </p:txBody>
      </p:sp>
      <p:sp>
        <p:nvSpPr>
          <p:cNvPr id="22" name="Text Placeholder 4">
            <a:extLst>
              <a:ext uri="{FF2B5EF4-FFF2-40B4-BE49-F238E27FC236}">
                <a16:creationId xmlns:a16="http://schemas.microsoft.com/office/drawing/2014/main" id="{1C438032-D5E3-4F84-8E6C-175E495033F6}"/>
              </a:ext>
            </a:extLst>
          </p:cNvPr>
          <p:cNvSpPr txBox="1">
            <a:spLocks/>
          </p:cNvSpPr>
          <p:nvPr/>
        </p:nvSpPr>
        <p:spPr>
          <a:xfrm>
            <a:off x="5853329" y="2865506"/>
            <a:ext cx="2793561" cy="3334958"/>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L="274320" marR="0" lvl="0" indent="-88900" algn="l" rtl="0">
              <a:lnSpc>
                <a:spcPct val="100000"/>
              </a:lnSpc>
              <a:spcBef>
                <a:spcPts val="600"/>
              </a:spcBef>
              <a:spcAft>
                <a:spcPts val="0"/>
              </a:spcAft>
              <a:buClr>
                <a:srgbClr val="E78E1A"/>
              </a:buClr>
              <a:buSzPct val="76000"/>
              <a:buFont typeface="Wingdings 3" panose="05040102010807070707" pitchFamily="18" charset="2"/>
              <a:buChar char="}"/>
              <a:defRPr sz="2000" b="0" i="0" u="none" strike="noStrike" cap="none">
                <a:solidFill>
                  <a:schemeClr val="dk1"/>
                </a:solidFill>
                <a:latin typeface="Bookman Old Style"/>
                <a:ea typeface="Bookman Old Style"/>
                <a:cs typeface="Bookman Old Style"/>
                <a:sym typeface="Bookman Old Style"/>
              </a:defRPr>
            </a:lvl1pPr>
            <a:lvl2pPr marL="548640" marR="0" lvl="1" indent="-118872" algn="l" rtl="0">
              <a:lnSpc>
                <a:spcPct val="100000"/>
              </a:lnSpc>
              <a:spcBef>
                <a:spcPts val="500"/>
              </a:spcBef>
              <a:spcAft>
                <a:spcPts val="0"/>
              </a:spcAft>
              <a:buClr>
                <a:srgbClr val="F0B76A"/>
              </a:buClr>
              <a:buSzPct val="76000"/>
              <a:buFont typeface="Wingdings 3" panose="05040102010807070707" pitchFamily="18" charset="2"/>
              <a:buChar char="}"/>
              <a:defRPr sz="1800" b="0" i="0" u="none" strike="noStrike" cap="none">
                <a:solidFill>
                  <a:schemeClr val="dk2"/>
                </a:solidFill>
                <a:latin typeface="Bookman Old Style"/>
                <a:ea typeface="Bookman Old Style"/>
                <a:cs typeface="Bookman Old Style"/>
                <a:sym typeface="Bookman Old Style"/>
              </a:defRPr>
            </a:lvl2pPr>
            <a:lvl3pPr marL="737616" marR="0" lvl="2" indent="0" algn="l" rtl="0">
              <a:lnSpc>
                <a:spcPct val="100000"/>
              </a:lnSpc>
              <a:spcBef>
                <a:spcPts val="500"/>
              </a:spcBef>
              <a:spcAft>
                <a:spcPts val="0"/>
              </a:spcAft>
              <a:buClr>
                <a:srgbClr val="F0B76A"/>
              </a:buClr>
              <a:buSzPct val="76000"/>
              <a:buFont typeface="Wingdings 3" panose="05040102010807070707" pitchFamily="18" charset="2"/>
              <a:buNone/>
              <a:defRPr sz="1600" b="0" i="0" u="none" strike="noStrike" cap="none">
                <a:solidFill>
                  <a:schemeClr val="dk1"/>
                </a:solidFill>
                <a:latin typeface="Bookman Old Style"/>
                <a:ea typeface="Bookman Old Style"/>
                <a:cs typeface="Bookman Old Style"/>
                <a:sym typeface="Bookman Old Style"/>
              </a:defRPr>
            </a:lvl3pPr>
            <a:lvl4pPr marL="1097280" marR="0" lvl="3" indent="-103505" algn="l" rtl="0">
              <a:lnSpc>
                <a:spcPct val="100000"/>
              </a:lnSpc>
              <a:spcBef>
                <a:spcPts val="400"/>
              </a:spcBef>
              <a:spcAft>
                <a:spcPts val="0"/>
              </a:spcAft>
              <a:buClr>
                <a:srgbClr val="8BA1B3"/>
              </a:buClr>
              <a:buSzPct val="70000"/>
              <a:buFont typeface="Noto Sans Symbols"/>
              <a:buChar char="◻"/>
              <a:defRPr sz="1500" b="0" i="0" u="none" strike="noStrike" cap="none">
                <a:solidFill>
                  <a:schemeClr val="dk1"/>
                </a:solidFill>
                <a:latin typeface="Bookman Old Style"/>
                <a:ea typeface="Bookman Old Style"/>
                <a:cs typeface="Bookman Old Style"/>
                <a:sym typeface="Bookman Old Style"/>
              </a:defRPr>
            </a:lvl4pPr>
            <a:lvl5pPr marL="1371600" marR="0" lvl="4" indent="-98425" algn="l" rtl="0">
              <a:lnSpc>
                <a:spcPct val="100000"/>
              </a:lnSpc>
              <a:spcBef>
                <a:spcPts val="300"/>
              </a:spcBef>
              <a:spcAft>
                <a:spcPts val="0"/>
              </a:spcAft>
              <a:buClr>
                <a:schemeClr val="accent2"/>
              </a:buClr>
              <a:buSzPct val="70000"/>
              <a:buFont typeface="Noto Sans Symbols"/>
              <a:buChar char="◻"/>
              <a:defRPr sz="1500" b="0" i="0" u="none" strike="noStrike" cap="none">
                <a:solidFill>
                  <a:schemeClr val="dk1"/>
                </a:solidFill>
                <a:latin typeface="Bookman Old Style"/>
                <a:ea typeface="Bookman Old Style"/>
                <a:cs typeface="Bookman Old Style"/>
                <a:sym typeface="Bookman Old Style"/>
              </a:defRPr>
            </a:lvl5pPr>
            <a:lvl6pPr marL="1645920" marR="0" lvl="5" indent="-33020" algn="l" rtl="0">
              <a:lnSpc>
                <a:spcPct val="100000"/>
              </a:lnSpc>
              <a:spcBef>
                <a:spcPts val="300"/>
              </a:spcBef>
              <a:spcAft>
                <a:spcPts val="0"/>
              </a:spcAft>
              <a:buClr>
                <a:srgbClr val="8BA1B3"/>
              </a:buClr>
              <a:buSzPct val="75000"/>
              <a:buFont typeface="Noto Sans Symbols"/>
              <a:buChar char="▶"/>
              <a:defRPr sz="1600" b="0" i="0" u="none" strike="noStrike" cap="none">
                <a:solidFill>
                  <a:schemeClr val="dk1"/>
                </a:solidFill>
                <a:latin typeface="Bookman Old Style"/>
                <a:ea typeface="Bookman Old Style"/>
                <a:cs typeface="Bookman Old Style"/>
                <a:sym typeface="Bookman Old Style"/>
              </a:defRPr>
            </a:lvl6pPr>
            <a:lvl7pPr marL="1828800" marR="0" lvl="6" indent="-60325" algn="l" rtl="0">
              <a:lnSpc>
                <a:spcPct val="100000"/>
              </a:lnSpc>
              <a:spcBef>
                <a:spcPts val="300"/>
              </a:spcBef>
              <a:spcAft>
                <a:spcPts val="0"/>
              </a:spcAft>
              <a:buClr>
                <a:srgbClr val="646C8F"/>
              </a:buClr>
              <a:buSzPct val="75000"/>
              <a:buFont typeface="Noto Sans Symbols"/>
              <a:buChar char="▶"/>
              <a:defRPr sz="1400" b="0" i="0" u="none" strike="noStrike" cap="none">
                <a:solidFill>
                  <a:schemeClr val="dk1"/>
                </a:solidFill>
                <a:latin typeface="Bookman Old Style"/>
                <a:ea typeface="Bookman Old Style"/>
                <a:cs typeface="Bookman Old Style"/>
                <a:sym typeface="Bookman Old Style"/>
              </a:defRPr>
            </a:lvl7pPr>
            <a:lvl8pPr marL="2011679" marR="0" lvl="7" indent="-52703" algn="l" rtl="0">
              <a:lnSpc>
                <a:spcPct val="100000"/>
              </a:lnSpc>
              <a:spcBef>
                <a:spcPts val="300"/>
              </a:spcBef>
              <a:spcAft>
                <a:spcPts val="0"/>
              </a:spcAft>
              <a:buClr>
                <a:srgbClr val="BABABA"/>
              </a:buClr>
              <a:buSzPct val="75000"/>
              <a:buFont typeface="Noto Sans Symbols"/>
              <a:buChar char="▶"/>
              <a:defRPr sz="1400" b="0" i="0" u="none" strike="noStrike" cap="none">
                <a:solidFill>
                  <a:schemeClr val="dk1"/>
                </a:solidFill>
                <a:latin typeface="Bookman Old Style"/>
                <a:ea typeface="Bookman Old Style"/>
                <a:cs typeface="Bookman Old Style"/>
                <a:sym typeface="Bookman Old Style"/>
              </a:defRPr>
            </a:lvl8pPr>
            <a:lvl9pPr marL="2194560" marR="0" lvl="8" indent="-80010" algn="l" rtl="0">
              <a:lnSpc>
                <a:spcPct val="100000"/>
              </a:lnSpc>
              <a:spcBef>
                <a:spcPts val="300"/>
              </a:spcBef>
              <a:spcAft>
                <a:spcPts val="0"/>
              </a:spcAft>
              <a:buClr>
                <a:srgbClr val="9FB8CD"/>
              </a:buClr>
              <a:buSzPct val="75000"/>
              <a:buFont typeface="Noto Sans Symbols"/>
              <a:buChar char="▶"/>
              <a:defRPr sz="1200" b="0" i="0" u="none" strike="noStrike" cap="none">
                <a:solidFill>
                  <a:schemeClr val="dk1"/>
                </a:solidFill>
                <a:latin typeface="Bookman Old Style"/>
                <a:ea typeface="Bookman Old Style"/>
                <a:cs typeface="Bookman Old Style"/>
                <a:sym typeface="Bookman Old Style"/>
              </a:defRPr>
            </a:lvl9pPr>
          </a:lstStyle>
          <a:p>
            <a:pPr>
              <a:buClr>
                <a:srgbClr val="FF0000"/>
              </a:buClr>
              <a:buFont typeface="Bookman Old Style" panose="02050604050505020204" pitchFamily="18" charset="0"/>
              <a:buChar char="►"/>
            </a:pPr>
            <a:r>
              <a:rPr lang="en-US" sz="1200" dirty="0">
                <a:solidFill>
                  <a:schemeClr val="tx1"/>
                </a:solidFill>
              </a:rPr>
              <a:t>Operates in the aerospace and defense manufacturing sector</a:t>
            </a:r>
          </a:p>
          <a:p>
            <a:pPr lvl="1">
              <a:buClr>
                <a:srgbClr val="FF0000"/>
              </a:buClr>
              <a:buFont typeface="Bookman Old Style" panose="02050604050505020204" pitchFamily="18" charset="0"/>
              <a:buChar char="►"/>
            </a:pPr>
            <a:r>
              <a:rPr lang="en-US" sz="1000" dirty="0">
                <a:solidFill>
                  <a:schemeClr val="tx1"/>
                </a:solidFill>
              </a:rPr>
              <a:t>RTX is the result of the merger between United Technologies Corporation and Raytheon Company in April 2020  </a:t>
            </a:r>
          </a:p>
          <a:p>
            <a:pPr>
              <a:buClr>
                <a:srgbClr val="FF0000"/>
              </a:buClr>
              <a:buFont typeface="Bookman Old Style" panose="02050604050505020204" pitchFamily="18" charset="0"/>
              <a:buChar char="►"/>
            </a:pPr>
            <a:r>
              <a:rPr lang="en-US" sz="1200" dirty="0">
                <a:solidFill>
                  <a:schemeClr val="tx1"/>
                </a:solidFill>
              </a:rPr>
              <a:t>RTX was kicked off the Dow Jones index on Aug 31 because of its low share price ($64.99) and replaced by Honeywell ($196.99)</a:t>
            </a:r>
          </a:p>
          <a:p>
            <a:pPr>
              <a:buClr>
                <a:srgbClr val="FF0000"/>
              </a:buClr>
              <a:buFont typeface="Bookman Old Style" panose="02050604050505020204" pitchFamily="18" charset="0"/>
              <a:buChar char="►"/>
            </a:pPr>
            <a:r>
              <a:rPr lang="en-US" sz="1200" dirty="0">
                <a:solidFill>
                  <a:schemeClr val="tx1"/>
                </a:solidFill>
              </a:rPr>
              <a:t>Their EPS fell 2% on average annually with sales rising only 1% for the past three years</a:t>
            </a:r>
          </a:p>
          <a:p>
            <a:pPr>
              <a:buClr>
                <a:srgbClr val="FF0000"/>
              </a:buClr>
              <a:buFont typeface="Bookman Old Style" panose="02050604050505020204" pitchFamily="18" charset="0"/>
              <a:buChar char="►"/>
            </a:pPr>
            <a:r>
              <a:rPr lang="en-US" sz="1200" dirty="0">
                <a:solidFill>
                  <a:schemeClr val="tx1"/>
                </a:solidFill>
              </a:rPr>
              <a:t>RTX has an 8.35% ROE VS a 28% ROE for LHX</a:t>
            </a:r>
          </a:p>
          <a:p>
            <a:pPr>
              <a:buClr>
                <a:srgbClr val="FF0000"/>
              </a:buClr>
              <a:buFont typeface="Bookman Old Style" panose="02050604050505020204" pitchFamily="18" charset="0"/>
              <a:buChar char="►"/>
            </a:pPr>
            <a:endParaRPr lang="en-US" sz="1200" dirty="0">
              <a:solidFill>
                <a:schemeClr val="tx1"/>
              </a:solidFill>
            </a:endParaRPr>
          </a:p>
          <a:p>
            <a:pPr marL="185420" indent="0">
              <a:buClr>
                <a:srgbClr val="00338E"/>
              </a:buClr>
              <a:buNone/>
            </a:pPr>
            <a:endParaRPr lang="en-US" sz="1200" dirty="0"/>
          </a:p>
          <a:p>
            <a:endParaRPr lang="en-US" sz="1200" dirty="0"/>
          </a:p>
        </p:txBody>
      </p:sp>
      <p:pic>
        <p:nvPicPr>
          <p:cNvPr id="2" name="Picture 1">
            <a:extLst>
              <a:ext uri="{FF2B5EF4-FFF2-40B4-BE49-F238E27FC236}">
                <a16:creationId xmlns:a16="http://schemas.microsoft.com/office/drawing/2014/main" id="{7A3D996E-B1EF-7449-88DA-4EBBB3681371}"/>
              </a:ext>
            </a:extLst>
          </p:cNvPr>
          <p:cNvPicPr>
            <a:picLocks noChangeAspect="1"/>
          </p:cNvPicPr>
          <p:nvPr/>
        </p:nvPicPr>
        <p:blipFill>
          <a:blip r:embed="rId3"/>
          <a:stretch>
            <a:fillRect/>
          </a:stretch>
        </p:blipFill>
        <p:spPr>
          <a:xfrm>
            <a:off x="511576" y="1291477"/>
            <a:ext cx="2521803" cy="872003"/>
          </a:xfrm>
          <a:prstGeom prst="rect">
            <a:avLst/>
          </a:prstGeom>
        </p:spPr>
      </p:pic>
      <p:pic>
        <p:nvPicPr>
          <p:cNvPr id="4" name="Picture 3">
            <a:extLst>
              <a:ext uri="{FF2B5EF4-FFF2-40B4-BE49-F238E27FC236}">
                <a16:creationId xmlns:a16="http://schemas.microsoft.com/office/drawing/2014/main" id="{C2DDDAC1-10BD-0845-866F-94C5F23B79E1}"/>
              </a:ext>
            </a:extLst>
          </p:cNvPr>
          <p:cNvPicPr>
            <a:picLocks noChangeAspect="1"/>
          </p:cNvPicPr>
          <p:nvPr/>
        </p:nvPicPr>
        <p:blipFill>
          <a:blip r:embed="rId4"/>
          <a:stretch>
            <a:fillRect/>
          </a:stretch>
        </p:blipFill>
        <p:spPr>
          <a:xfrm>
            <a:off x="3583406" y="1258293"/>
            <a:ext cx="1966270" cy="872003"/>
          </a:xfrm>
          <a:prstGeom prst="rect">
            <a:avLst/>
          </a:prstGeom>
        </p:spPr>
      </p:pic>
      <p:pic>
        <p:nvPicPr>
          <p:cNvPr id="6" name="Picture 5">
            <a:extLst>
              <a:ext uri="{FF2B5EF4-FFF2-40B4-BE49-F238E27FC236}">
                <a16:creationId xmlns:a16="http://schemas.microsoft.com/office/drawing/2014/main" id="{7DB4E5D2-73E9-6D47-BF94-23AD94CE6EEC}"/>
              </a:ext>
            </a:extLst>
          </p:cNvPr>
          <p:cNvPicPr>
            <a:picLocks noChangeAspect="1"/>
          </p:cNvPicPr>
          <p:nvPr/>
        </p:nvPicPr>
        <p:blipFill>
          <a:blip r:embed="rId5"/>
          <a:stretch>
            <a:fillRect/>
          </a:stretch>
        </p:blipFill>
        <p:spPr>
          <a:xfrm>
            <a:off x="5963396" y="1349375"/>
            <a:ext cx="3118346" cy="830429"/>
          </a:xfrm>
          <a:prstGeom prst="rect">
            <a:avLst/>
          </a:prstGeom>
        </p:spPr>
      </p:pic>
    </p:spTree>
    <p:extLst>
      <p:ext uri="{BB962C8B-B14F-4D97-AF65-F5344CB8AC3E}">
        <p14:creationId xmlns:p14="http://schemas.microsoft.com/office/powerpoint/2010/main" val="3524424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sosceles Triangle 5">
            <a:extLst>
              <a:ext uri="{FF2B5EF4-FFF2-40B4-BE49-F238E27FC236}">
                <a16:creationId xmlns:a16="http://schemas.microsoft.com/office/drawing/2014/main" id="{C1B309B2-AE4F-44F5-AFC1-F55070231E59}"/>
              </a:ext>
            </a:extLst>
          </p:cNvPr>
          <p:cNvSpPr/>
          <p:nvPr/>
        </p:nvSpPr>
        <p:spPr>
          <a:xfrm rot="15069051">
            <a:off x="5990215" y="1679748"/>
            <a:ext cx="878468" cy="3253083"/>
          </a:xfrm>
          <a:prstGeom prst="triangle">
            <a:avLst>
              <a:gd name="adj" fmla="val 66888"/>
            </a:avLst>
          </a:prstGeom>
          <a:solidFill>
            <a:srgbClr val="FF7C8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60B5A61-380E-4E3A-8BEE-22B7788009BF}"/>
              </a:ext>
            </a:extLst>
          </p:cNvPr>
          <p:cNvSpPr/>
          <p:nvPr/>
        </p:nvSpPr>
        <p:spPr>
          <a:xfrm>
            <a:off x="7833946" y="2282372"/>
            <a:ext cx="615462" cy="10902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Chart 14">
            <a:extLst>
              <a:ext uri="{FF2B5EF4-FFF2-40B4-BE49-F238E27FC236}">
                <a16:creationId xmlns:a16="http://schemas.microsoft.com/office/drawing/2014/main" id="{5E16C082-66B6-42CB-AD9A-08FBD19B1F12}"/>
              </a:ext>
            </a:extLst>
          </p:cNvPr>
          <p:cNvGraphicFramePr>
            <a:graphicFrameLocks/>
          </p:cNvGraphicFramePr>
          <p:nvPr/>
        </p:nvGraphicFramePr>
        <p:xfrm>
          <a:off x="366508" y="1853538"/>
          <a:ext cx="8320287" cy="4040190"/>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E6C45259-43B2-40CF-8049-30E4FCEE8BCE}"/>
              </a:ext>
            </a:extLst>
          </p:cNvPr>
          <p:cNvSpPr>
            <a:spLocks noGrp="1"/>
          </p:cNvSpPr>
          <p:nvPr>
            <p:ph type="title"/>
          </p:nvPr>
        </p:nvSpPr>
        <p:spPr/>
        <p:txBody>
          <a:bodyPr/>
          <a:lstStyle/>
          <a:p>
            <a:r>
              <a:rPr lang="en-US" dirty="0">
                <a:solidFill>
                  <a:schemeClr val="tx1"/>
                </a:solidFill>
              </a:rPr>
              <a:t>Valuation</a:t>
            </a:r>
            <a:endParaRPr lang="en-GB" dirty="0">
              <a:solidFill>
                <a:schemeClr val="tx1"/>
              </a:solidFill>
            </a:endParaRPr>
          </a:p>
        </p:txBody>
      </p:sp>
      <p:sp>
        <p:nvSpPr>
          <p:cNvPr id="3" name="Slide Number Placeholder 2">
            <a:extLst>
              <a:ext uri="{FF2B5EF4-FFF2-40B4-BE49-F238E27FC236}">
                <a16:creationId xmlns:a16="http://schemas.microsoft.com/office/drawing/2014/main" id="{011FBEFA-2ECA-4EF5-A06D-BB9ED025210A}"/>
              </a:ext>
            </a:extLst>
          </p:cNvPr>
          <p:cNvSpPr>
            <a:spLocks noGrp="1"/>
          </p:cNvSpPr>
          <p:nvPr>
            <p:ph type="sldNum" idx="12"/>
          </p:nvPr>
        </p:nvSpPr>
        <p:spPr/>
        <p:txBody>
          <a:bodyPr/>
          <a:lstStyle/>
          <a:p>
            <a:pPr marL="0" marR="0" lvl="0" indent="-22225" algn="r" rtl="0">
              <a:lnSpc>
                <a:spcPct val="100000"/>
              </a:lnSpc>
              <a:spcBef>
                <a:spcPts val="0"/>
              </a:spcBef>
              <a:spcAft>
                <a:spcPts val="0"/>
              </a:spcAft>
              <a:buClr>
                <a:schemeClr val="dk2"/>
              </a:buClr>
              <a:buSzPct val="25000"/>
              <a:buFont typeface="Bookman Old Style"/>
              <a:buNone/>
            </a:pPr>
            <a:fld id="{00000000-1234-1234-1234-123412341234}" type="slidenum">
              <a:rPr lang="en-US" sz="1400" b="0" i="0" u="none" strike="noStrike" cap="none" smtClean="0">
                <a:solidFill>
                  <a:schemeClr val="dk2"/>
                </a:solidFill>
                <a:latin typeface="Bookman Old Style"/>
                <a:ea typeface="Bookman Old Style"/>
                <a:cs typeface="Bookman Old Style"/>
                <a:sym typeface="Bookman Old Style"/>
              </a:rPr>
              <a:t>11</a:t>
            </a:fld>
            <a:endParaRPr lang="en-US" sz="1400" b="0" i="0" u="none" strike="noStrike" cap="none">
              <a:solidFill>
                <a:schemeClr val="dk2"/>
              </a:solidFill>
              <a:latin typeface="Bookman Old Style"/>
              <a:ea typeface="Bookman Old Style"/>
              <a:cs typeface="Bookman Old Style"/>
              <a:sym typeface="Bookman Old Style"/>
            </a:endParaRPr>
          </a:p>
        </p:txBody>
      </p:sp>
      <p:sp>
        <p:nvSpPr>
          <p:cNvPr id="9" name="Text Placeholder 4">
            <a:extLst>
              <a:ext uri="{FF2B5EF4-FFF2-40B4-BE49-F238E27FC236}">
                <a16:creationId xmlns:a16="http://schemas.microsoft.com/office/drawing/2014/main" id="{5754ABEC-BDB7-4227-815A-FCA39301E307}"/>
              </a:ext>
            </a:extLst>
          </p:cNvPr>
          <p:cNvSpPr>
            <a:spLocks noGrp="1"/>
          </p:cNvSpPr>
          <p:nvPr>
            <p:ph type="body" idx="1"/>
          </p:nvPr>
        </p:nvSpPr>
        <p:spPr>
          <a:xfrm>
            <a:off x="7570177" y="2066745"/>
            <a:ext cx="1381120" cy="285750"/>
          </a:xfrm>
        </p:spPr>
        <p:txBody>
          <a:bodyPr/>
          <a:lstStyle/>
          <a:p>
            <a:pPr marL="185420" indent="0">
              <a:buClr>
                <a:srgbClr val="FF0000"/>
              </a:buClr>
              <a:buNone/>
            </a:pPr>
            <a:r>
              <a:rPr lang="en-US" sz="1200" dirty="0"/>
              <a:t>$257.01 (+37%)</a:t>
            </a:r>
          </a:p>
        </p:txBody>
      </p:sp>
      <p:sp>
        <p:nvSpPr>
          <p:cNvPr id="11" name="Text Placeholder 4">
            <a:extLst>
              <a:ext uri="{FF2B5EF4-FFF2-40B4-BE49-F238E27FC236}">
                <a16:creationId xmlns:a16="http://schemas.microsoft.com/office/drawing/2014/main" id="{5FBCF979-7393-43A1-8B26-86D76535FE17}"/>
              </a:ext>
            </a:extLst>
          </p:cNvPr>
          <p:cNvSpPr txBox="1">
            <a:spLocks/>
          </p:cNvSpPr>
          <p:nvPr/>
        </p:nvSpPr>
        <p:spPr>
          <a:xfrm>
            <a:off x="7570177" y="3002897"/>
            <a:ext cx="1019908" cy="285750"/>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L="274320" marR="0" lvl="0" indent="-88900" algn="l" rtl="0">
              <a:lnSpc>
                <a:spcPct val="100000"/>
              </a:lnSpc>
              <a:spcBef>
                <a:spcPts val="600"/>
              </a:spcBef>
              <a:spcAft>
                <a:spcPts val="0"/>
              </a:spcAft>
              <a:buClr>
                <a:srgbClr val="31338D"/>
              </a:buClr>
              <a:buSzPct val="76000"/>
              <a:buFont typeface="Wingdings 3" panose="05040102010807070707" pitchFamily="18" charset="2"/>
              <a:buChar char="}"/>
              <a:defRPr sz="2000" b="0" i="0" u="none" strike="noStrike" cap="none">
                <a:solidFill>
                  <a:schemeClr val="tx1"/>
                </a:solidFill>
                <a:latin typeface="Bookman Old Style"/>
                <a:ea typeface="Bookman Old Style"/>
                <a:cs typeface="Bookman Old Style"/>
                <a:sym typeface="Bookman Old Style"/>
              </a:defRPr>
            </a:lvl1pPr>
            <a:lvl2pPr marL="548640" marR="0" lvl="1" indent="-118872" algn="l" rtl="0">
              <a:lnSpc>
                <a:spcPct val="100000"/>
              </a:lnSpc>
              <a:spcBef>
                <a:spcPts val="500"/>
              </a:spcBef>
              <a:spcAft>
                <a:spcPts val="0"/>
              </a:spcAft>
              <a:buClr>
                <a:srgbClr val="31338D"/>
              </a:buClr>
              <a:buSzPct val="76000"/>
              <a:buFont typeface="Wingdings 3" panose="05040102010807070707" pitchFamily="18" charset="2"/>
              <a:buChar char="}"/>
              <a:defRPr sz="1800" b="0" i="0" u="none" strike="noStrike" cap="none">
                <a:solidFill>
                  <a:schemeClr val="tx1"/>
                </a:solidFill>
                <a:latin typeface="Bookman Old Style"/>
                <a:ea typeface="Bookman Old Style"/>
                <a:cs typeface="Bookman Old Style"/>
                <a:sym typeface="Bookman Old Style"/>
              </a:defRPr>
            </a:lvl2pPr>
            <a:lvl3pPr marL="737616" marR="0" lvl="2" indent="0" algn="l" rtl="0">
              <a:lnSpc>
                <a:spcPct val="100000"/>
              </a:lnSpc>
              <a:spcBef>
                <a:spcPts val="500"/>
              </a:spcBef>
              <a:spcAft>
                <a:spcPts val="0"/>
              </a:spcAft>
              <a:buClr>
                <a:srgbClr val="F0B76A"/>
              </a:buClr>
              <a:buSzPct val="76000"/>
              <a:buFont typeface="Wingdings 3" panose="05040102010807070707" pitchFamily="18" charset="2"/>
              <a:buNone/>
              <a:defRPr sz="1600" b="0" i="0" u="none" strike="noStrike" cap="none">
                <a:solidFill>
                  <a:schemeClr val="dk1"/>
                </a:solidFill>
                <a:latin typeface="Bookman Old Style"/>
                <a:ea typeface="Bookman Old Style"/>
                <a:cs typeface="Bookman Old Style"/>
                <a:sym typeface="Bookman Old Style"/>
              </a:defRPr>
            </a:lvl3pPr>
            <a:lvl4pPr marL="1097280" marR="0" lvl="3" indent="-103505" algn="l" rtl="0">
              <a:lnSpc>
                <a:spcPct val="100000"/>
              </a:lnSpc>
              <a:spcBef>
                <a:spcPts val="400"/>
              </a:spcBef>
              <a:spcAft>
                <a:spcPts val="0"/>
              </a:spcAft>
              <a:buClr>
                <a:srgbClr val="8BA1B3"/>
              </a:buClr>
              <a:buSzPct val="70000"/>
              <a:buFont typeface="Noto Sans Symbols"/>
              <a:buChar char="◻"/>
              <a:defRPr sz="1500" b="0" i="0" u="none" strike="noStrike" cap="none">
                <a:solidFill>
                  <a:schemeClr val="dk1"/>
                </a:solidFill>
                <a:latin typeface="Bookman Old Style"/>
                <a:ea typeface="Bookman Old Style"/>
                <a:cs typeface="Bookman Old Style"/>
                <a:sym typeface="Bookman Old Style"/>
              </a:defRPr>
            </a:lvl4pPr>
            <a:lvl5pPr marL="1371600" marR="0" lvl="4" indent="-98425" algn="l" rtl="0">
              <a:lnSpc>
                <a:spcPct val="100000"/>
              </a:lnSpc>
              <a:spcBef>
                <a:spcPts val="300"/>
              </a:spcBef>
              <a:spcAft>
                <a:spcPts val="0"/>
              </a:spcAft>
              <a:buClr>
                <a:schemeClr val="accent2"/>
              </a:buClr>
              <a:buSzPct val="70000"/>
              <a:buFont typeface="Noto Sans Symbols"/>
              <a:buChar char="◻"/>
              <a:defRPr sz="1500" b="0" i="0" u="none" strike="noStrike" cap="none">
                <a:solidFill>
                  <a:schemeClr val="dk1"/>
                </a:solidFill>
                <a:latin typeface="Bookman Old Style"/>
                <a:ea typeface="Bookman Old Style"/>
                <a:cs typeface="Bookman Old Style"/>
                <a:sym typeface="Bookman Old Style"/>
              </a:defRPr>
            </a:lvl5pPr>
            <a:lvl6pPr marL="1645920" marR="0" lvl="5" indent="-33020" algn="l" rtl="0">
              <a:lnSpc>
                <a:spcPct val="100000"/>
              </a:lnSpc>
              <a:spcBef>
                <a:spcPts val="300"/>
              </a:spcBef>
              <a:spcAft>
                <a:spcPts val="0"/>
              </a:spcAft>
              <a:buClr>
                <a:srgbClr val="8BA1B3"/>
              </a:buClr>
              <a:buSzPct val="75000"/>
              <a:buFont typeface="Noto Sans Symbols"/>
              <a:buChar char="▶"/>
              <a:defRPr sz="1600" b="0" i="0" u="none" strike="noStrike" cap="none">
                <a:solidFill>
                  <a:schemeClr val="dk1"/>
                </a:solidFill>
                <a:latin typeface="Bookman Old Style"/>
                <a:ea typeface="Bookman Old Style"/>
                <a:cs typeface="Bookman Old Style"/>
                <a:sym typeface="Bookman Old Style"/>
              </a:defRPr>
            </a:lvl6pPr>
            <a:lvl7pPr marL="1828800" marR="0" lvl="6" indent="-60325" algn="l" rtl="0">
              <a:lnSpc>
                <a:spcPct val="100000"/>
              </a:lnSpc>
              <a:spcBef>
                <a:spcPts val="300"/>
              </a:spcBef>
              <a:spcAft>
                <a:spcPts val="0"/>
              </a:spcAft>
              <a:buClr>
                <a:srgbClr val="646C8F"/>
              </a:buClr>
              <a:buSzPct val="75000"/>
              <a:buFont typeface="Noto Sans Symbols"/>
              <a:buChar char="▶"/>
              <a:defRPr sz="1400" b="0" i="0" u="none" strike="noStrike" cap="none">
                <a:solidFill>
                  <a:schemeClr val="dk1"/>
                </a:solidFill>
                <a:latin typeface="Bookman Old Style"/>
                <a:ea typeface="Bookman Old Style"/>
                <a:cs typeface="Bookman Old Style"/>
                <a:sym typeface="Bookman Old Style"/>
              </a:defRPr>
            </a:lvl7pPr>
            <a:lvl8pPr marL="2011679" marR="0" lvl="7" indent="-52703" algn="l" rtl="0">
              <a:lnSpc>
                <a:spcPct val="100000"/>
              </a:lnSpc>
              <a:spcBef>
                <a:spcPts val="300"/>
              </a:spcBef>
              <a:spcAft>
                <a:spcPts val="0"/>
              </a:spcAft>
              <a:buClr>
                <a:srgbClr val="BABABA"/>
              </a:buClr>
              <a:buSzPct val="75000"/>
              <a:buFont typeface="Noto Sans Symbols"/>
              <a:buChar char="▶"/>
              <a:defRPr sz="1400" b="0" i="0" u="none" strike="noStrike" cap="none">
                <a:solidFill>
                  <a:schemeClr val="dk1"/>
                </a:solidFill>
                <a:latin typeface="Bookman Old Style"/>
                <a:ea typeface="Bookman Old Style"/>
                <a:cs typeface="Bookman Old Style"/>
                <a:sym typeface="Bookman Old Style"/>
              </a:defRPr>
            </a:lvl8pPr>
            <a:lvl9pPr marL="2194560" marR="0" lvl="8" indent="-80010" algn="l" rtl="0">
              <a:lnSpc>
                <a:spcPct val="100000"/>
              </a:lnSpc>
              <a:spcBef>
                <a:spcPts val="300"/>
              </a:spcBef>
              <a:spcAft>
                <a:spcPts val="0"/>
              </a:spcAft>
              <a:buClr>
                <a:srgbClr val="9FB8CD"/>
              </a:buClr>
              <a:buSzPct val="75000"/>
              <a:buFont typeface="Noto Sans Symbols"/>
              <a:buChar char="▶"/>
              <a:defRPr sz="1200" b="0" i="0" u="none" strike="noStrike" cap="none">
                <a:solidFill>
                  <a:schemeClr val="dk1"/>
                </a:solidFill>
                <a:latin typeface="Bookman Old Style"/>
                <a:ea typeface="Bookman Old Style"/>
                <a:cs typeface="Bookman Old Style"/>
                <a:sym typeface="Bookman Old Style"/>
              </a:defRPr>
            </a:lvl9pPr>
          </a:lstStyle>
          <a:p>
            <a:pPr marL="185420" indent="0">
              <a:buClr>
                <a:srgbClr val="FF0000"/>
              </a:buClr>
              <a:buFont typeface="Wingdings 3" panose="05040102010807070707" pitchFamily="18" charset="2"/>
              <a:buNone/>
            </a:pPr>
            <a:r>
              <a:rPr lang="en-US" sz="1200" dirty="0"/>
              <a:t>$209.92 (+12%)</a:t>
            </a:r>
          </a:p>
        </p:txBody>
      </p:sp>
      <p:sp>
        <p:nvSpPr>
          <p:cNvPr id="4" name="Shape 227">
            <a:extLst>
              <a:ext uri="{FF2B5EF4-FFF2-40B4-BE49-F238E27FC236}">
                <a16:creationId xmlns:a16="http://schemas.microsoft.com/office/drawing/2014/main" id="{C1FA2482-A8D3-43E9-9557-7C8191459E09}"/>
              </a:ext>
            </a:extLst>
          </p:cNvPr>
          <p:cNvSpPr txBox="1"/>
          <p:nvPr/>
        </p:nvSpPr>
        <p:spPr>
          <a:xfrm>
            <a:off x="457195" y="1297514"/>
            <a:ext cx="8229600" cy="274320"/>
          </a:xfrm>
          <a:prstGeom prst="rect">
            <a:avLst/>
          </a:prstGeom>
          <a:solidFill>
            <a:srgbClr val="FF0000"/>
          </a:solidFill>
          <a:ln>
            <a:solidFill>
              <a:srgbClr val="FF0000"/>
            </a:solidFill>
          </a:ln>
        </p:spPr>
        <p:txBody>
          <a:bodyPr wrap="square" lIns="91425" tIns="45700" rIns="91425" bIns="45700" anchor="t" anchorCtr="0">
            <a:noAutofit/>
          </a:bodyPr>
          <a:lstStyle/>
          <a:p>
            <a:pPr marL="0" marR="0" lvl="0" indent="-22225" algn="ctr" defTabSz="914400" rtl="0" eaLnBrk="1" fontAlgn="auto" latinLnBrk="0" hangingPunct="1">
              <a:lnSpc>
                <a:spcPct val="100000"/>
              </a:lnSpc>
              <a:spcBef>
                <a:spcPts val="0"/>
              </a:spcBef>
              <a:spcAft>
                <a:spcPts val="0"/>
              </a:spcAft>
              <a:buClr>
                <a:srgbClr val="FFFFFF"/>
              </a:buClr>
              <a:buSzPct val="25000"/>
              <a:buFont typeface="Bookman Old Style"/>
              <a:buNone/>
              <a:tabLst/>
              <a:defRPr/>
            </a:pPr>
            <a:r>
              <a:rPr kumimoji="0" lang="en-US" sz="1400" b="0" i="0" u="none" strike="noStrike" kern="0" cap="none" spc="0" normalizeH="0" baseline="0" noProof="0" dirty="0">
                <a:ln>
                  <a:noFill/>
                </a:ln>
                <a:solidFill>
                  <a:srgbClr val="FFFFFF"/>
                </a:solidFill>
                <a:effectLst/>
                <a:uLnTx/>
                <a:uFillTx/>
                <a:latin typeface="Bookman Old Style"/>
                <a:ea typeface="Bookman Old Style"/>
                <a:cs typeface="Bookman Old Style"/>
                <a:sym typeface="Bookman Old Style"/>
              </a:rPr>
              <a:t>LHX Stock Price Growth Potential</a:t>
            </a:r>
          </a:p>
        </p:txBody>
      </p:sp>
    </p:spTree>
    <p:extLst>
      <p:ext uri="{BB962C8B-B14F-4D97-AF65-F5344CB8AC3E}">
        <p14:creationId xmlns:p14="http://schemas.microsoft.com/office/powerpoint/2010/main" val="2824572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6E015-FA7A-46B3-8874-7278EA749B1F}"/>
              </a:ext>
            </a:extLst>
          </p:cNvPr>
          <p:cNvSpPr>
            <a:spLocks noGrp="1"/>
          </p:cNvSpPr>
          <p:nvPr>
            <p:ph type="title"/>
          </p:nvPr>
        </p:nvSpPr>
        <p:spPr/>
        <p:txBody>
          <a:bodyPr/>
          <a:lstStyle/>
          <a:p>
            <a:r>
              <a:rPr lang="en-US" dirty="0">
                <a:solidFill>
                  <a:schemeClr val="tx1"/>
                </a:solidFill>
              </a:rPr>
              <a:t>Public </a:t>
            </a:r>
            <a:r>
              <a:rPr lang="en-US" dirty="0" err="1">
                <a:solidFill>
                  <a:schemeClr val="tx1"/>
                </a:solidFill>
              </a:rPr>
              <a:t>Comparables</a:t>
            </a:r>
            <a:r>
              <a:rPr lang="en-US" dirty="0">
                <a:solidFill>
                  <a:schemeClr val="tx1"/>
                </a:solidFill>
              </a:rPr>
              <a:t> </a:t>
            </a:r>
          </a:p>
        </p:txBody>
      </p:sp>
      <p:sp>
        <p:nvSpPr>
          <p:cNvPr id="3" name="Slide Number Placeholder 2">
            <a:extLst>
              <a:ext uri="{FF2B5EF4-FFF2-40B4-BE49-F238E27FC236}">
                <a16:creationId xmlns:a16="http://schemas.microsoft.com/office/drawing/2014/main" id="{60A45DA1-D470-4C05-8D84-0BC9CEE23674}"/>
              </a:ext>
            </a:extLst>
          </p:cNvPr>
          <p:cNvSpPr>
            <a:spLocks noGrp="1"/>
          </p:cNvSpPr>
          <p:nvPr>
            <p:ph type="sldNum" idx="12"/>
          </p:nvPr>
        </p:nvSpPr>
        <p:spPr/>
        <p:txBody>
          <a:bodyPr/>
          <a:lstStyle/>
          <a:p>
            <a:pPr marL="0" marR="0" lvl="0" indent="-22225" algn="r" rtl="0">
              <a:lnSpc>
                <a:spcPct val="100000"/>
              </a:lnSpc>
              <a:spcBef>
                <a:spcPts val="0"/>
              </a:spcBef>
              <a:spcAft>
                <a:spcPts val="0"/>
              </a:spcAft>
              <a:buClr>
                <a:schemeClr val="dk2"/>
              </a:buClr>
              <a:buSzPct val="25000"/>
              <a:buFont typeface="Bookman Old Style"/>
              <a:buNone/>
            </a:pPr>
            <a:fld id="{00000000-1234-1234-1234-123412341234}" type="slidenum">
              <a:rPr lang="en-US" sz="1400" b="0" i="0" u="none" strike="noStrike" cap="none" smtClean="0">
                <a:solidFill>
                  <a:schemeClr val="dk2"/>
                </a:solidFill>
                <a:latin typeface="Bookman Old Style"/>
                <a:ea typeface="Bookman Old Style"/>
                <a:cs typeface="Bookman Old Style"/>
                <a:sym typeface="Bookman Old Style"/>
              </a:rPr>
              <a:t>12</a:t>
            </a:fld>
            <a:endParaRPr lang="en-US" sz="1400" b="0" i="0" u="none" strike="noStrike" cap="none">
              <a:solidFill>
                <a:schemeClr val="dk2"/>
              </a:solidFill>
              <a:latin typeface="Bookman Old Style"/>
              <a:ea typeface="Bookman Old Style"/>
              <a:cs typeface="Bookman Old Style"/>
              <a:sym typeface="Bookman Old Style"/>
            </a:endParaRPr>
          </a:p>
        </p:txBody>
      </p:sp>
      <p:pic>
        <p:nvPicPr>
          <p:cNvPr id="10" name="Picture 9">
            <a:extLst>
              <a:ext uri="{FF2B5EF4-FFF2-40B4-BE49-F238E27FC236}">
                <a16:creationId xmlns:a16="http://schemas.microsoft.com/office/drawing/2014/main" id="{6C5FB6DD-8852-4579-834B-4024F83E933C}"/>
              </a:ext>
            </a:extLst>
          </p:cNvPr>
          <p:cNvPicPr>
            <a:picLocks noChangeAspect="1"/>
          </p:cNvPicPr>
          <p:nvPr/>
        </p:nvPicPr>
        <p:blipFill rotWithShape="1">
          <a:blip r:embed="rId2"/>
          <a:srcRect l="4271" t="23557" r="33021" b="33673"/>
          <a:stretch/>
        </p:blipFill>
        <p:spPr>
          <a:xfrm>
            <a:off x="319025" y="1476375"/>
            <a:ext cx="8446426" cy="3381376"/>
          </a:xfrm>
          <a:prstGeom prst="rect">
            <a:avLst/>
          </a:prstGeom>
        </p:spPr>
      </p:pic>
    </p:spTree>
    <p:extLst>
      <p:ext uri="{BB962C8B-B14F-4D97-AF65-F5344CB8AC3E}">
        <p14:creationId xmlns:p14="http://schemas.microsoft.com/office/powerpoint/2010/main" val="2320635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6E015-FA7A-46B3-8874-7278EA749B1F}"/>
              </a:ext>
            </a:extLst>
          </p:cNvPr>
          <p:cNvSpPr>
            <a:spLocks noGrp="1"/>
          </p:cNvSpPr>
          <p:nvPr>
            <p:ph type="title"/>
          </p:nvPr>
        </p:nvSpPr>
        <p:spPr/>
        <p:txBody>
          <a:bodyPr/>
          <a:lstStyle/>
          <a:p>
            <a:r>
              <a:rPr lang="en-US" dirty="0">
                <a:solidFill>
                  <a:schemeClr val="tx1"/>
                </a:solidFill>
              </a:rPr>
              <a:t>DCF</a:t>
            </a:r>
          </a:p>
        </p:txBody>
      </p:sp>
      <p:sp>
        <p:nvSpPr>
          <p:cNvPr id="3" name="Slide Number Placeholder 2">
            <a:extLst>
              <a:ext uri="{FF2B5EF4-FFF2-40B4-BE49-F238E27FC236}">
                <a16:creationId xmlns:a16="http://schemas.microsoft.com/office/drawing/2014/main" id="{60A45DA1-D470-4C05-8D84-0BC9CEE23674}"/>
              </a:ext>
            </a:extLst>
          </p:cNvPr>
          <p:cNvSpPr>
            <a:spLocks noGrp="1"/>
          </p:cNvSpPr>
          <p:nvPr>
            <p:ph type="sldNum" idx="12"/>
          </p:nvPr>
        </p:nvSpPr>
        <p:spPr/>
        <p:txBody>
          <a:bodyPr/>
          <a:lstStyle/>
          <a:p>
            <a:pPr marL="0" marR="0" lvl="0" indent="-22225" algn="r" rtl="0">
              <a:lnSpc>
                <a:spcPct val="100000"/>
              </a:lnSpc>
              <a:spcBef>
                <a:spcPts val="0"/>
              </a:spcBef>
              <a:spcAft>
                <a:spcPts val="0"/>
              </a:spcAft>
              <a:buClr>
                <a:schemeClr val="dk2"/>
              </a:buClr>
              <a:buSzPct val="25000"/>
              <a:buFont typeface="Bookman Old Style"/>
              <a:buNone/>
            </a:pPr>
            <a:fld id="{00000000-1234-1234-1234-123412341234}" type="slidenum">
              <a:rPr lang="en-US" sz="1400" b="0" i="0" u="none" strike="noStrike" cap="none" smtClean="0">
                <a:solidFill>
                  <a:schemeClr val="dk2"/>
                </a:solidFill>
                <a:latin typeface="Bookman Old Style"/>
                <a:ea typeface="Bookman Old Style"/>
                <a:cs typeface="Bookman Old Style"/>
                <a:sym typeface="Bookman Old Style"/>
              </a:rPr>
              <a:t>13</a:t>
            </a:fld>
            <a:endParaRPr lang="en-US" sz="1400" b="0" i="0" u="none" strike="noStrike" cap="none">
              <a:solidFill>
                <a:schemeClr val="dk2"/>
              </a:solidFill>
              <a:latin typeface="Bookman Old Style"/>
              <a:ea typeface="Bookman Old Style"/>
              <a:cs typeface="Bookman Old Style"/>
              <a:sym typeface="Bookman Old Style"/>
            </a:endParaRPr>
          </a:p>
        </p:txBody>
      </p:sp>
      <p:pic>
        <p:nvPicPr>
          <p:cNvPr id="6" name="Picture 5">
            <a:extLst>
              <a:ext uri="{FF2B5EF4-FFF2-40B4-BE49-F238E27FC236}">
                <a16:creationId xmlns:a16="http://schemas.microsoft.com/office/drawing/2014/main" id="{1E76CA6F-BC42-439A-9C95-388669618B0F}"/>
              </a:ext>
            </a:extLst>
          </p:cNvPr>
          <p:cNvPicPr>
            <a:picLocks noChangeAspect="1"/>
          </p:cNvPicPr>
          <p:nvPr/>
        </p:nvPicPr>
        <p:blipFill rotWithShape="1">
          <a:blip r:embed="rId2"/>
          <a:srcRect l="2395" t="23666" r="34583" b="30474"/>
          <a:stretch/>
        </p:blipFill>
        <p:spPr>
          <a:xfrm>
            <a:off x="384497" y="1609725"/>
            <a:ext cx="8463856" cy="3581400"/>
          </a:xfrm>
          <a:prstGeom prst="rect">
            <a:avLst/>
          </a:prstGeom>
        </p:spPr>
      </p:pic>
    </p:spTree>
    <p:extLst>
      <p:ext uri="{BB962C8B-B14F-4D97-AF65-F5344CB8AC3E}">
        <p14:creationId xmlns:p14="http://schemas.microsoft.com/office/powerpoint/2010/main" val="130020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6852D691-F666-433A-AD42-5BE4D78CEB59}"/>
              </a:ext>
            </a:extLst>
          </p:cNvPr>
          <p:cNvPicPr>
            <a:picLocks noChangeAspect="1"/>
          </p:cNvPicPr>
          <p:nvPr/>
        </p:nvPicPr>
        <p:blipFill rotWithShape="1">
          <a:blip r:embed="rId2"/>
          <a:srcRect l="63646" t="39412" r="15938" b="28861"/>
          <a:stretch/>
        </p:blipFill>
        <p:spPr>
          <a:xfrm>
            <a:off x="5772150" y="1201714"/>
            <a:ext cx="2975061" cy="2688248"/>
          </a:xfrm>
          <a:prstGeom prst="rect">
            <a:avLst/>
          </a:prstGeom>
        </p:spPr>
      </p:pic>
      <p:sp>
        <p:nvSpPr>
          <p:cNvPr id="2" name="Title 1">
            <a:extLst>
              <a:ext uri="{FF2B5EF4-FFF2-40B4-BE49-F238E27FC236}">
                <a16:creationId xmlns:a16="http://schemas.microsoft.com/office/drawing/2014/main" id="{92F6E015-FA7A-46B3-8874-7278EA749B1F}"/>
              </a:ext>
            </a:extLst>
          </p:cNvPr>
          <p:cNvSpPr>
            <a:spLocks noGrp="1"/>
          </p:cNvSpPr>
          <p:nvPr>
            <p:ph type="title"/>
          </p:nvPr>
        </p:nvSpPr>
        <p:spPr/>
        <p:txBody>
          <a:bodyPr/>
          <a:lstStyle/>
          <a:p>
            <a:r>
              <a:rPr lang="en-US" dirty="0">
                <a:solidFill>
                  <a:schemeClr val="tx1"/>
                </a:solidFill>
              </a:rPr>
              <a:t>DCF Output</a:t>
            </a:r>
          </a:p>
        </p:txBody>
      </p:sp>
      <p:sp>
        <p:nvSpPr>
          <p:cNvPr id="3" name="Slide Number Placeholder 2">
            <a:extLst>
              <a:ext uri="{FF2B5EF4-FFF2-40B4-BE49-F238E27FC236}">
                <a16:creationId xmlns:a16="http://schemas.microsoft.com/office/drawing/2014/main" id="{60A45DA1-D470-4C05-8D84-0BC9CEE23674}"/>
              </a:ext>
            </a:extLst>
          </p:cNvPr>
          <p:cNvSpPr>
            <a:spLocks noGrp="1"/>
          </p:cNvSpPr>
          <p:nvPr>
            <p:ph type="sldNum" idx="12"/>
          </p:nvPr>
        </p:nvSpPr>
        <p:spPr/>
        <p:txBody>
          <a:bodyPr/>
          <a:lstStyle/>
          <a:p>
            <a:pPr marL="0" marR="0" lvl="0" indent="-22225" algn="r" rtl="0">
              <a:lnSpc>
                <a:spcPct val="100000"/>
              </a:lnSpc>
              <a:spcBef>
                <a:spcPts val="0"/>
              </a:spcBef>
              <a:spcAft>
                <a:spcPts val="0"/>
              </a:spcAft>
              <a:buClr>
                <a:schemeClr val="dk2"/>
              </a:buClr>
              <a:buSzPct val="25000"/>
              <a:buFont typeface="Bookman Old Style"/>
              <a:buNone/>
            </a:pPr>
            <a:fld id="{00000000-1234-1234-1234-123412341234}" type="slidenum">
              <a:rPr lang="en-US" sz="1400" b="0" i="0" u="none" strike="noStrike" cap="none" smtClean="0">
                <a:solidFill>
                  <a:schemeClr val="dk2"/>
                </a:solidFill>
                <a:latin typeface="Bookman Old Style"/>
                <a:ea typeface="Bookman Old Style"/>
                <a:cs typeface="Bookman Old Style"/>
                <a:sym typeface="Bookman Old Style"/>
              </a:rPr>
              <a:t>14</a:t>
            </a:fld>
            <a:endParaRPr lang="en-US" sz="1400" b="0" i="0" u="none" strike="noStrike" cap="none">
              <a:solidFill>
                <a:schemeClr val="dk2"/>
              </a:solidFill>
              <a:latin typeface="Bookman Old Style"/>
              <a:ea typeface="Bookman Old Style"/>
              <a:cs typeface="Bookman Old Style"/>
              <a:sym typeface="Bookman Old Style"/>
            </a:endParaRPr>
          </a:p>
        </p:txBody>
      </p:sp>
      <p:pic>
        <p:nvPicPr>
          <p:cNvPr id="12" name="Picture 11">
            <a:extLst>
              <a:ext uri="{FF2B5EF4-FFF2-40B4-BE49-F238E27FC236}">
                <a16:creationId xmlns:a16="http://schemas.microsoft.com/office/drawing/2014/main" id="{285C2FAC-E719-4513-A92D-B895B607CB58}"/>
              </a:ext>
            </a:extLst>
          </p:cNvPr>
          <p:cNvPicPr>
            <a:picLocks noChangeAspect="1"/>
          </p:cNvPicPr>
          <p:nvPr/>
        </p:nvPicPr>
        <p:blipFill rotWithShape="1">
          <a:blip r:embed="rId3"/>
          <a:srcRect l="5730" t="38893" r="30521" b="35165"/>
          <a:stretch/>
        </p:blipFill>
        <p:spPr>
          <a:xfrm>
            <a:off x="437943" y="3929833"/>
            <a:ext cx="8309268" cy="1966142"/>
          </a:xfrm>
          <a:prstGeom prst="rect">
            <a:avLst/>
          </a:prstGeom>
        </p:spPr>
      </p:pic>
      <p:pic>
        <p:nvPicPr>
          <p:cNvPr id="16" name="Picture 15">
            <a:extLst>
              <a:ext uri="{FF2B5EF4-FFF2-40B4-BE49-F238E27FC236}">
                <a16:creationId xmlns:a16="http://schemas.microsoft.com/office/drawing/2014/main" id="{0EDD44B3-0D0E-44C4-A3FE-A1E01F4FA438}"/>
              </a:ext>
            </a:extLst>
          </p:cNvPr>
          <p:cNvPicPr>
            <a:picLocks noChangeAspect="1"/>
          </p:cNvPicPr>
          <p:nvPr/>
        </p:nvPicPr>
        <p:blipFill rotWithShape="1">
          <a:blip r:embed="rId4"/>
          <a:srcRect l="2187" t="26174" r="71875" b="42834"/>
          <a:stretch/>
        </p:blipFill>
        <p:spPr>
          <a:xfrm>
            <a:off x="406314" y="1201715"/>
            <a:ext cx="3842089" cy="2669403"/>
          </a:xfrm>
          <a:prstGeom prst="rect">
            <a:avLst/>
          </a:prstGeom>
        </p:spPr>
      </p:pic>
    </p:spTree>
    <p:extLst>
      <p:ext uri="{BB962C8B-B14F-4D97-AF65-F5344CB8AC3E}">
        <p14:creationId xmlns:p14="http://schemas.microsoft.com/office/powerpoint/2010/main" val="2946850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6E015-FA7A-46B3-8874-7278EA749B1F}"/>
              </a:ext>
            </a:extLst>
          </p:cNvPr>
          <p:cNvSpPr>
            <a:spLocks noGrp="1"/>
          </p:cNvSpPr>
          <p:nvPr>
            <p:ph type="title"/>
          </p:nvPr>
        </p:nvSpPr>
        <p:spPr/>
        <p:txBody>
          <a:bodyPr/>
          <a:lstStyle/>
          <a:p>
            <a:r>
              <a:rPr lang="en-US" dirty="0">
                <a:solidFill>
                  <a:schemeClr val="tx1"/>
                </a:solidFill>
              </a:rPr>
              <a:t>Football Field Analysis</a:t>
            </a:r>
          </a:p>
        </p:txBody>
      </p:sp>
      <p:sp>
        <p:nvSpPr>
          <p:cNvPr id="3" name="Slide Number Placeholder 2">
            <a:extLst>
              <a:ext uri="{FF2B5EF4-FFF2-40B4-BE49-F238E27FC236}">
                <a16:creationId xmlns:a16="http://schemas.microsoft.com/office/drawing/2014/main" id="{60A45DA1-D470-4C05-8D84-0BC9CEE23674}"/>
              </a:ext>
            </a:extLst>
          </p:cNvPr>
          <p:cNvSpPr>
            <a:spLocks noGrp="1"/>
          </p:cNvSpPr>
          <p:nvPr>
            <p:ph type="sldNum" idx="12"/>
          </p:nvPr>
        </p:nvSpPr>
        <p:spPr/>
        <p:txBody>
          <a:bodyPr/>
          <a:lstStyle/>
          <a:p>
            <a:pPr marL="0" marR="0" lvl="0" indent="-22225" algn="r" rtl="0">
              <a:lnSpc>
                <a:spcPct val="100000"/>
              </a:lnSpc>
              <a:spcBef>
                <a:spcPts val="0"/>
              </a:spcBef>
              <a:spcAft>
                <a:spcPts val="0"/>
              </a:spcAft>
              <a:buClr>
                <a:schemeClr val="dk2"/>
              </a:buClr>
              <a:buSzPct val="25000"/>
              <a:buFont typeface="Bookman Old Style"/>
              <a:buNone/>
            </a:pPr>
            <a:fld id="{00000000-1234-1234-1234-123412341234}" type="slidenum">
              <a:rPr lang="en-US" sz="1400" b="0" i="0" u="none" strike="noStrike" cap="none" smtClean="0">
                <a:solidFill>
                  <a:schemeClr val="dk2"/>
                </a:solidFill>
                <a:latin typeface="Bookman Old Style"/>
                <a:ea typeface="Bookman Old Style"/>
                <a:cs typeface="Bookman Old Style"/>
                <a:sym typeface="Bookman Old Style"/>
              </a:rPr>
              <a:t>15</a:t>
            </a:fld>
            <a:endParaRPr lang="en-US" sz="1400" b="0" i="0" u="none" strike="noStrike" cap="none">
              <a:solidFill>
                <a:schemeClr val="dk2"/>
              </a:solidFill>
              <a:latin typeface="Bookman Old Style"/>
              <a:ea typeface="Bookman Old Style"/>
              <a:cs typeface="Bookman Old Style"/>
              <a:sym typeface="Bookman Old Style"/>
            </a:endParaRPr>
          </a:p>
        </p:txBody>
      </p:sp>
      <p:pic>
        <p:nvPicPr>
          <p:cNvPr id="8" name="Picture 7">
            <a:extLst>
              <a:ext uri="{FF2B5EF4-FFF2-40B4-BE49-F238E27FC236}">
                <a16:creationId xmlns:a16="http://schemas.microsoft.com/office/drawing/2014/main" id="{AA62C816-16B6-429A-A602-039F361330FC}"/>
              </a:ext>
            </a:extLst>
          </p:cNvPr>
          <p:cNvPicPr>
            <a:picLocks noChangeAspect="1"/>
          </p:cNvPicPr>
          <p:nvPr/>
        </p:nvPicPr>
        <p:blipFill rotWithShape="1">
          <a:blip r:embed="rId2"/>
          <a:srcRect l="7396" t="23308" r="32813" b="18650"/>
          <a:stretch/>
        </p:blipFill>
        <p:spPr>
          <a:xfrm>
            <a:off x="457199" y="1276349"/>
            <a:ext cx="8229599" cy="4645279"/>
          </a:xfrm>
          <a:prstGeom prst="rect">
            <a:avLst/>
          </a:prstGeom>
        </p:spPr>
      </p:pic>
    </p:spTree>
    <p:extLst>
      <p:ext uri="{BB962C8B-B14F-4D97-AF65-F5344CB8AC3E}">
        <p14:creationId xmlns:p14="http://schemas.microsoft.com/office/powerpoint/2010/main" val="794644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777874"/>
          </a:xfrm>
        </p:spPr>
        <p:txBody>
          <a:bodyPr/>
          <a:lstStyle/>
          <a:p>
            <a:r>
              <a:rPr lang="en-US" dirty="0">
                <a:solidFill>
                  <a:schemeClr val="tx1"/>
                </a:solidFill>
              </a:rPr>
              <a:t>Potential Risks</a:t>
            </a:r>
          </a:p>
        </p:txBody>
      </p:sp>
      <p:sp>
        <p:nvSpPr>
          <p:cNvPr id="3" name="Slide Number Placeholder 2"/>
          <p:cNvSpPr>
            <a:spLocks noGrp="1"/>
          </p:cNvSpPr>
          <p:nvPr>
            <p:ph type="sldNum" idx="12"/>
          </p:nvPr>
        </p:nvSpPr>
        <p:spPr/>
        <p:txBody>
          <a:bodyPr/>
          <a:lstStyle/>
          <a:p>
            <a:pPr marL="0" marR="0" lvl="0" indent="-22225" algn="r" rtl="0">
              <a:lnSpc>
                <a:spcPct val="100000"/>
              </a:lnSpc>
              <a:spcBef>
                <a:spcPts val="0"/>
              </a:spcBef>
              <a:spcAft>
                <a:spcPts val="0"/>
              </a:spcAft>
              <a:buClr>
                <a:schemeClr val="dk2"/>
              </a:buClr>
              <a:buSzPct val="25000"/>
              <a:buFont typeface="Bookman Old Style"/>
              <a:buNone/>
            </a:pPr>
            <a:fld id="{00000000-1234-1234-1234-123412341234}" type="slidenum">
              <a:rPr lang="en-US" sz="1400" b="0" i="0" u="none" strike="noStrike" cap="none" smtClean="0">
                <a:solidFill>
                  <a:schemeClr val="dk2"/>
                </a:solidFill>
                <a:latin typeface="Bookman Old Style"/>
                <a:ea typeface="Bookman Old Style"/>
                <a:cs typeface="Bookman Old Style"/>
                <a:sym typeface="Bookman Old Style"/>
              </a:rPr>
              <a:t>16</a:t>
            </a:fld>
            <a:endParaRPr lang="en-US" sz="1400" b="0" i="0" u="none" strike="noStrike" cap="none">
              <a:solidFill>
                <a:schemeClr val="dk2"/>
              </a:solidFill>
              <a:latin typeface="Bookman Old Style"/>
              <a:ea typeface="Bookman Old Style"/>
              <a:cs typeface="Bookman Old Style"/>
              <a:sym typeface="Bookman Old Style"/>
            </a:endParaRPr>
          </a:p>
        </p:txBody>
      </p:sp>
      <p:sp>
        <p:nvSpPr>
          <p:cNvPr id="4" name="Rectangle 3"/>
          <p:cNvSpPr/>
          <p:nvPr/>
        </p:nvSpPr>
        <p:spPr>
          <a:xfrm>
            <a:off x="457200" y="6351708"/>
            <a:ext cx="5243402" cy="253916"/>
          </a:xfrm>
          <a:prstGeom prst="rect">
            <a:avLst/>
          </a:prstGeom>
        </p:spPr>
        <p:txBody>
          <a:bodyPr wrap="square">
            <a:spAutoFit/>
          </a:bodyPr>
          <a:lstStyle/>
          <a:p>
            <a:r>
              <a:rPr lang="en-US" sz="1050" i="1" dirty="0">
                <a:solidFill>
                  <a:schemeClr val="bg2"/>
                </a:solidFill>
                <a:latin typeface="Bookman Old Style" charset="0"/>
                <a:ea typeface="Bookman Old Style" charset="0"/>
                <a:cs typeface="Bookman Old Style" charset="0"/>
              </a:rPr>
              <a:t>Sources: Earnings call transcript, Transition Report, CAPIQ, SWOT analysis  </a:t>
            </a:r>
            <a:endParaRPr lang="en-US" sz="1050" dirty="0">
              <a:solidFill>
                <a:schemeClr val="bg2"/>
              </a:solidFill>
              <a:latin typeface="Bookman Old Style" charset="0"/>
              <a:ea typeface="Bookman Old Style" charset="0"/>
              <a:cs typeface="Bookman Old Style" charset="0"/>
            </a:endParaRPr>
          </a:p>
        </p:txBody>
      </p:sp>
      <p:sp>
        <p:nvSpPr>
          <p:cNvPr id="7" name="Text Placeholder 6">
            <a:extLst>
              <a:ext uri="{FF2B5EF4-FFF2-40B4-BE49-F238E27FC236}">
                <a16:creationId xmlns:a16="http://schemas.microsoft.com/office/drawing/2014/main" id="{335E765B-029E-42A6-AE95-2BC693199E2A}"/>
              </a:ext>
            </a:extLst>
          </p:cNvPr>
          <p:cNvSpPr>
            <a:spLocks noGrp="1"/>
          </p:cNvSpPr>
          <p:nvPr>
            <p:ph type="body" idx="1"/>
          </p:nvPr>
        </p:nvSpPr>
        <p:spPr>
          <a:xfrm>
            <a:off x="285750" y="1276722"/>
            <a:ext cx="8229600" cy="5326124"/>
          </a:xfrm>
        </p:spPr>
        <p:txBody>
          <a:bodyPr/>
          <a:lstStyle/>
          <a:p>
            <a:pPr>
              <a:buClr>
                <a:srgbClr val="FF0000"/>
              </a:buClr>
              <a:buFont typeface="Bookman Old Style" panose="02050604050505020204" pitchFamily="18" charset="0"/>
              <a:buChar char="►"/>
            </a:pPr>
            <a:r>
              <a:rPr lang="en-US" sz="1500" dirty="0"/>
              <a:t>Due to the pandemic &amp; severe decline in global air traffic, the commercial aviation market downturned and demand for flight training, simulators, etc. significantly reduced </a:t>
            </a:r>
          </a:p>
          <a:p>
            <a:pPr lvl="1">
              <a:buClr>
                <a:srgbClr val="FF0000"/>
              </a:buClr>
              <a:buFont typeface="Bookman Old Style" panose="02050604050505020204" pitchFamily="18" charset="0"/>
              <a:buChar char="►"/>
            </a:pPr>
            <a:r>
              <a:rPr lang="en-US" sz="1100" i="1" dirty="0">
                <a:solidFill>
                  <a:schemeClr val="tx1"/>
                </a:solidFill>
              </a:rPr>
              <a:t>Mitigant: </a:t>
            </a:r>
            <a:r>
              <a:rPr lang="en-US" sz="1100" dirty="0">
                <a:solidFill>
                  <a:schemeClr val="tx1"/>
                </a:solidFill>
              </a:rPr>
              <a:t>CEO Brown says supply-chain disruptions have been minimal. L3HARRIS also identified business units with 8-10% of revenues that “don’t strategically fit with the company” planning their divestures. In May, L3HARRIS sold its airport security &amp; automation business for $1B increasing cash on hand to cope with losses during the pandemic</a:t>
            </a:r>
          </a:p>
          <a:p>
            <a:pPr>
              <a:buClr>
                <a:srgbClr val="FF0000"/>
              </a:buClr>
              <a:buFont typeface="Bookman Old Style" panose="02050604050505020204" pitchFamily="18" charset="0"/>
              <a:buChar char="►"/>
            </a:pPr>
            <a:r>
              <a:rPr lang="en-US" sz="1500" dirty="0"/>
              <a:t>The Paris Agreement 2016 rolled out new environmental changes that could affect the product line of L3Harris and Biden has claimed we will go back into it</a:t>
            </a:r>
          </a:p>
          <a:p>
            <a:pPr lvl="1">
              <a:buClr>
                <a:srgbClr val="FF0000"/>
              </a:buClr>
              <a:buFont typeface="Bookman Old Style" panose="02050604050505020204" pitchFamily="18" charset="0"/>
              <a:buChar char="►"/>
            </a:pPr>
            <a:r>
              <a:rPr lang="en-US" sz="1100" i="1" dirty="0">
                <a:solidFill>
                  <a:schemeClr val="tx1"/>
                </a:solidFill>
              </a:rPr>
              <a:t>Mitigant: </a:t>
            </a:r>
            <a:r>
              <a:rPr lang="en-US" sz="1100" dirty="0">
                <a:solidFill>
                  <a:schemeClr val="tx1"/>
                </a:solidFill>
              </a:rPr>
              <a:t>L3HARRIS has signed a virtual power purchase agreement with Lightsource and plans to reduce its greenhouse gas emissions by almost 30% by 2026. They will accept renewable energy certificates from the solar project to reduce GHG emissions from operations. This agreement is the equivalent of removing 110,000 metric tons of CO2 per year </a:t>
            </a:r>
          </a:p>
          <a:p>
            <a:pPr lvl="1">
              <a:buClr>
                <a:srgbClr val="FF0000"/>
              </a:buClr>
              <a:buFont typeface="Bookman Old Style" panose="02050604050505020204" pitchFamily="18" charset="0"/>
              <a:buChar char="►"/>
            </a:pPr>
            <a:r>
              <a:rPr lang="en-US" sz="1100" i="1" dirty="0">
                <a:solidFill>
                  <a:schemeClr val="tx1"/>
                </a:solidFill>
              </a:rPr>
              <a:t>Mitigant:</a:t>
            </a:r>
            <a:r>
              <a:rPr lang="en-US" sz="1100" dirty="0">
                <a:solidFill>
                  <a:schemeClr val="tx1"/>
                </a:solidFill>
              </a:rPr>
              <a:t> Despite Biden’s election, the Senate is projected to be a republican majority therefore it is not likely to happen</a:t>
            </a:r>
            <a:endParaRPr lang="en-US" sz="1100" dirty="0"/>
          </a:p>
          <a:p>
            <a:pPr>
              <a:buClr>
                <a:srgbClr val="FF0000"/>
              </a:buClr>
              <a:buFont typeface="Bookman Old Style" panose="02050604050505020204" pitchFamily="18" charset="0"/>
              <a:buChar char="►"/>
            </a:pPr>
            <a:r>
              <a:rPr lang="en-US" sz="1500" dirty="0"/>
              <a:t>Aerospace and Defense is a harsh industry for companies to compete for independency </a:t>
            </a:r>
          </a:p>
          <a:p>
            <a:pPr lvl="1">
              <a:buClr>
                <a:srgbClr val="FF0000"/>
              </a:buClr>
              <a:buFont typeface="Bookman Old Style" panose="02050604050505020204" pitchFamily="18" charset="0"/>
              <a:buChar char="►"/>
            </a:pPr>
            <a:r>
              <a:rPr lang="en-US" sz="1100" i="1" dirty="0">
                <a:solidFill>
                  <a:schemeClr val="tx1"/>
                </a:solidFill>
              </a:rPr>
              <a:t>Mitigant: </a:t>
            </a:r>
            <a:r>
              <a:rPr lang="en-US" sz="1100" dirty="0">
                <a:solidFill>
                  <a:schemeClr val="tx1"/>
                </a:solidFill>
              </a:rPr>
              <a:t>L3HARRIS strives on the internal synergies between Harris Corp and L3 Technologies in order to proficiently excel with the combination of two different expertise and domains. They are 1 year ahead of schedule and plan to accumulate 500M in gross cost synergies and 300M in net cumulative savings for 2021</a:t>
            </a:r>
          </a:p>
          <a:p>
            <a:pPr lvl="1">
              <a:buClr>
                <a:srgbClr val="FF0000"/>
              </a:buClr>
              <a:buFont typeface="Bookman Old Style" panose="02050604050505020204" pitchFamily="18" charset="0"/>
              <a:buChar char="►"/>
            </a:pPr>
            <a:r>
              <a:rPr lang="en-US" sz="1100" i="1" dirty="0">
                <a:solidFill>
                  <a:schemeClr val="tx1"/>
                </a:solidFill>
              </a:rPr>
              <a:t>Mitigant: </a:t>
            </a:r>
            <a:r>
              <a:rPr lang="en-US" sz="1100" dirty="0">
                <a:solidFill>
                  <a:schemeClr val="tx1"/>
                </a:solidFill>
              </a:rPr>
              <a:t>Won a 1.2B Space Force contract and 900M Air Force training technology award since the merger’s close in July 2019 providing more visibility for future growth</a:t>
            </a:r>
            <a:endParaRPr lang="en-US" sz="1100" i="1" dirty="0"/>
          </a:p>
        </p:txBody>
      </p:sp>
    </p:spTree>
    <p:extLst>
      <p:ext uri="{BB962C8B-B14F-4D97-AF65-F5344CB8AC3E}">
        <p14:creationId xmlns:p14="http://schemas.microsoft.com/office/powerpoint/2010/main" val="1940078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95670-E886-4E64-B7D3-51519F042D9A}"/>
              </a:ext>
            </a:extLst>
          </p:cNvPr>
          <p:cNvSpPr>
            <a:spLocks noGrp="1"/>
          </p:cNvSpPr>
          <p:nvPr>
            <p:ph type="title"/>
          </p:nvPr>
        </p:nvSpPr>
        <p:spPr/>
        <p:txBody>
          <a:bodyPr/>
          <a:lstStyle/>
          <a:p>
            <a:r>
              <a:rPr lang="en-US" dirty="0"/>
              <a:t> </a:t>
            </a:r>
          </a:p>
        </p:txBody>
      </p:sp>
      <p:sp>
        <p:nvSpPr>
          <p:cNvPr id="3" name="Slide Number Placeholder 2">
            <a:extLst>
              <a:ext uri="{FF2B5EF4-FFF2-40B4-BE49-F238E27FC236}">
                <a16:creationId xmlns:a16="http://schemas.microsoft.com/office/drawing/2014/main" id="{5AA756B2-BD18-49C2-9541-916EEAF233E9}"/>
              </a:ext>
            </a:extLst>
          </p:cNvPr>
          <p:cNvSpPr>
            <a:spLocks noGrp="1"/>
          </p:cNvSpPr>
          <p:nvPr>
            <p:ph type="sldNum" idx="12"/>
          </p:nvPr>
        </p:nvSpPr>
        <p:spPr/>
        <p:txBody>
          <a:bodyPr/>
          <a:lstStyle/>
          <a:p>
            <a:pPr marL="0" marR="0" lvl="0" indent="-22225" algn="r" rtl="0">
              <a:lnSpc>
                <a:spcPct val="100000"/>
              </a:lnSpc>
              <a:spcBef>
                <a:spcPts val="0"/>
              </a:spcBef>
              <a:spcAft>
                <a:spcPts val="0"/>
              </a:spcAft>
              <a:buClr>
                <a:schemeClr val="dk2"/>
              </a:buClr>
              <a:buSzPct val="25000"/>
              <a:buFont typeface="Bookman Old Style"/>
              <a:buNone/>
            </a:pPr>
            <a:fld id="{00000000-1234-1234-1234-123412341234}" type="slidenum">
              <a:rPr lang="en-US" sz="1400" b="0" i="0" u="none" strike="noStrike" cap="none" smtClean="0">
                <a:solidFill>
                  <a:schemeClr val="dk2"/>
                </a:solidFill>
                <a:latin typeface="Bookman Old Style"/>
                <a:ea typeface="Bookman Old Style"/>
                <a:cs typeface="Bookman Old Style"/>
                <a:sym typeface="Bookman Old Style"/>
              </a:rPr>
              <a:t>17</a:t>
            </a:fld>
            <a:endParaRPr lang="en-US" sz="1400" b="0" i="0" u="none" strike="noStrike" cap="none" dirty="0">
              <a:solidFill>
                <a:schemeClr val="dk2"/>
              </a:solidFill>
              <a:latin typeface="Bookman Old Style"/>
              <a:ea typeface="Bookman Old Style"/>
              <a:cs typeface="Bookman Old Style"/>
              <a:sym typeface="Bookman Old Style"/>
            </a:endParaRPr>
          </a:p>
        </p:txBody>
      </p:sp>
      <p:sp>
        <p:nvSpPr>
          <p:cNvPr id="6" name="TextBox 5">
            <a:extLst>
              <a:ext uri="{FF2B5EF4-FFF2-40B4-BE49-F238E27FC236}">
                <a16:creationId xmlns:a16="http://schemas.microsoft.com/office/drawing/2014/main" id="{3225391F-1514-4783-9AB4-6C86ABBE180C}"/>
              </a:ext>
            </a:extLst>
          </p:cNvPr>
          <p:cNvSpPr txBox="1"/>
          <p:nvPr/>
        </p:nvSpPr>
        <p:spPr>
          <a:xfrm>
            <a:off x="457200" y="3103343"/>
            <a:ext cx="8229600" cy="646331"/>
          </a:xfrm>
          <a:prstGeom prst="rect">
            <a:avLst/>
          </a:prstGeom>
          <a:noFill/>
        </p:spPr>
        <p:txBody>
          <a:bodyPr wrap="square" rtlCol="0">
            <a:spAutoFit/>
          </a:bodyPr>
          <a:lstStyle/>
          <a:p>
            <a:pPr algn="ctr"/>
            <a:r>
              <a:rPr lang="en-US" sz="3600" dirty="0">
                <a:solidFill>
                  <a:schemeClr val="tx1"/>
                </a:solidFill>
                <a:latin typeface="Bookman Old Style" panose="02050604050505020204" pitchFamily="18" charset="0"/>
              </a:rPr>
              <a:t>Q&amp;A</a:t>
            </a:r>
          </a:p>
        </p:txBody>
      </p:sp>
    </p:spTree>
    <p:extLst>
      <p:ext uri="{BB962C8B-B14F-4D97-AF65-F5344CB8AC3E}">
        <p14:creationId xmlns:p14="http://schemas.microsoft.com/office/powerpoint/2010/main" val="14470398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95670-E886-4E64-B7D3-51519F042D9A}"/>
              </a:ext>
            </a:extLst>
          </p:cNvPr>
          <p:cNvSpPr>
            <a:spLocks noGrp="1"/>
          </p:cNvSpPr>
          <p:nvPr>
            <p:ph type="title"/>
          </p:nvPr>
        </p:nvSpPr>
        <p:spPr/>
        <p:txBody>
          <a:bodyPr/>
          <a:lstStyle/>
          <a:p>
            <a:r>
              <a:rPr lang="en-US" dirty="0"/>
              <a:t> </a:t>
            </a:r>
          </a:p>
        </p:txBody>
      </p:sp>
      <p:sp>
        <p:nvSpPr>
          <p:cNvPr id="3" name="Slide Number Placeholder 2">
            <a:extLst>
              <a:ext uri="{FF2B5EF4-FFF2-40B4-BE49-F238E27FC236}">
                <a16:creationId xmlns:a16="http://schemas.microsoft.com/office/drawing/2014/main" id="{5AA756B2-BD18-49C2-9541-916EEAF233E9}"/>
              </a:ext>
            </a:extLst>
          </p:cNvPr>
          <p:cNvSpPr>
            <a:spLocks noGrp="1"/>
          </p:cNvSpPr>
          <p:nvPr>
            <p:ph type="sldNum" idx="12"/>
          </p:nvPr>
        </p:nvSpPr>
        <p:spPr/>
        <p:txBody>
          <a:bodyPr/>
          <a:lstStyle/>
          <a:p>
            <a:pPr marL="0" marR="0" lvl="0" indent="-22225" algn="r" rtl="0">
              <a:lnSpc>
                <a:spcPct val="100000"/>
              </a:lnSpc>
              <a:spcBef>
                <a:spcPts val="0"/>
              </a:spcBef>
              <a:spcAft>
                <a:spcPts val="0"/>
              </a:spcAft>
              <a:buClr>
                <a:schemeClr val="dk2"/>
              </a:buClr>
              <a:buSzPct val="25000"/>
              <a:buFont typeface="Bookman Old Style"/>
              <a:buNone/>
            </a:pPr>
            <a:fld id="{00000000-1234-1234-1234-123412341234}" type="slidenum">
              <a:rPr lang="en-US" sz="1400" b="0" i="0" u="none" strike="noStrike" cap="none" smtClean="0">
                <a:solidFill>
                  <a:schemeClr val="dk2"/>
                </a:solidFill>
                <a:latin typeface="Bookman Old Style"/>
                <a:ea typeface="Bookman Old Style"/>
                <a:cs typeface="Bookman Old Style"/>
                <a:sym typeface="Bookman Old Style"/>
              </a:rPr>
              <a:t>18</a:t>
            </a:fld>
            <a:endParaRPr lang="en-US" sz="1400" b="0" i="0" u="none" strike="noStrike" cap="none" dirty="0">
              <a:solidFill>
                <a:schemeClr val="dk2"/>
              </a:solidFill>
              <a:latin typeface="Bookman Old Style"/>
              <a:ea typeface="Bookman Old Style"/>
              <a:cs typeface="Bookman Old Style"/>
              <a:sym typeface="Bookman Old Style"/>
            </a:endParaRPr>
          </a:p>
        </p:txBody>
      </p:sp>
      <p:sp>
        <p:nvSpPr>
          <p:cNvPr id="6" name="TextBox 5">
            <a:extLst>
              <a:ext uri="{FF2B5EF4-FFF2-40B4-BE49-F238E27FC236}">
                <a16:creationId xmlns:a16="http://schemas.microsoft.com/office/drawing/2014/main" id="{3225391F-1514-4783-9AB4-6C86ABBE180C}"/>
              </a:ext>
            </a:extLst>
          </p:cNvPr>
          <p:cNvSpPr txBox="1"/>
          <p:nvPr/>
        </p:nvSpPr>
        <p:spPr>
          <a:xfrm>
            <a:off x="3347947" y="3103343"/>
            <a:ext cx="2448106" cy="646331"/>
          </a:xfrm>
          <a:prstGeom prst="rect">
            <a:avLst/>
          </a:prstGeom>
          <a:noFill/>
        </p:spPr>
        <p:txBody>
          <a:bodyPr wrap="none" rtlCol="0">
            <a:spAutoFit/>
          </a:bodyPr>
          <a:lstStyle/>
          <a:p>
            <a:r>
              <a:rPr lang="en-US" sz="3600" dirty="0">
                <a:solidFill>
                  <a:schemeClr val="tx1"/>
                </a:solidFill>
                <a:latin typeface="Bookman Old Style" panose="02050604050505020204" pitchFamily="18" charset="0"/>
              </a:rPr>
              <a:t>Appendix </a:t>
            </a:r>
          </a:p>
        </p:txBody>
      </p:sp>
    </p:spTree>
    <p:extLst>
      <p:ext uri="{BB962C8B-B14F-4D97-AF65-F5344CB8AC3E}">
        <p14:creationId xmlns:p14="http://schemas.microsoft.com/office/powerpoint/2010/main" val="7940379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6E015-FA7A-46B3-8874-7278EA749B1F}"/>
              </a:ext>
            </a:extLst>
          </p:cNvPr>
          <p:cNvSpPr>
            <a:spLocks noGrp="1"/>
          </p:cNvSpPr>
          <p:nvPr>
            <p:ph type="title"/>
          </p:nvPr>
        </p:nvSpPr>
        <p:spPr/>
        <p:txBody>
          <a:bodyPr/>
          <a:lstStyle/>
          <a:p>
            <a:r>
              <a:rPr lang="en-US" dirty="0">
                <a:solidFill>
                  <a:schemeClr val="tx1"/>
                </a:solidFill>
              </a:rPr>
              <a:t>Appendix</a:t>
            </a:r>
          </a:p>
        </p:txBody>
      </p:sp>
      <p:sp>
        <p:nvSpPr>
          <p:cNvPr id="3" name="Slide Number Placeholder 2">
            <a:extLst>
              <a:ext uri="{FF2B5EF4-FFF2-40B4-BE49-F238E27FC236}">
                <a16:creationId xmlns:a16="http://schemas.microsoft.com/office/drawing/2014/main" id="{60A45DA1-D470-4C05-8D84-0BC9CEE23674}"/>
              </a:ext>
            </a:extLst>
          </p:cNvPr>
          <p:cNvSpPr>
            <a:spLocks noGrp="1"/>
          </p:cNvSpPr>
          <p:nvPr>
            <p:ph type="sldNum" idx="12"/>
          </p:nvPr>
        </p:nvSpPr>
        <p:spPr/>
        <p:txBody>
          <a:bodyPr/>
          <a:lstStyle/>
          <a:p>
            <a:pPr marL="0" marR="0" lvl="0" indent="-22225" algn="r" rtl="0">
              <a:lnSpc>
                <a:spcPct val="100000"/>
              </a:lnSpc>
              <a:spcBef>
                <a:spcPts val="0"/>
              </a:spcBef>
              <a:spcAft>
                <a:spcPts val="0"/>
              </a:spcAft>
              <a:buClr>
                <a:schemeClr val="dk2"/>
              </a:buClr>
              <a:buSzPct val="25000"/>
              <a:buFont typeface="Bookman Old Style"/>
              <a:buNone/>
            </a:pPr>
            <a:fld id="{00000000-1234-1234-1234-123412341234}" type="slidenum">
              <a:rPr lang="en-US" sz="1400" b="0" i="0" u="none" strike="noStrike" cap="none" smtClean="0">
                <a:solidFill>
                  <a:schemeClr val="dk2"/>
                </a:solidFill>
                <a:latin typeface="Bookman Old Style"/>
                <a:ea typeface="Bookman Old Style"/>
                <a:cs typeface="Bookman Old Style"/>
                <a:sym typeface="Bookman Old Style"/>
              </a:rPr>
              <a:t>19</a:t>
            </a:fld>
            <a:endParaRPr lang="en-US" sz="1400" b="0" i="0" u="none" strike="noStrike" cap="none">
              <a:solidFill>
                <a:schemeClr val="dk2"/>
              </a:solidFill>
              <a:latin typeface="Bookman Old Style"/>
              <a:ea typeface="Bookman Old Style"/>
              <a:cs typeface="Bookman Old Style"/>
              <a:sym typeface="Bookman Old Style"/>
            </a:endParaRPr>
          </a:p>
        </p:txBody>
      </p:sp>
      <p:pic>
        <p:nvPicPr>
          <p:cNvPr id="6" name="Picture 5">
            <a:extLst>
              <a:ext uri="{FF2B5EF4-FFF2-40B4-BE49-F238E27FC236}">
                <a16:creationId xmlns:a16="http://schemas.microsoft.com/office/drawing/2014/main" id="{5D0E67DE-D1CF-4F82-B160-223722E2123C}"/>
              </a:ext>
            </a:extLst>
          </p:cNvPr>
          <p:cNvPicPr>
            <a:picLocks noChangeAspect="1"/>
          </p:cNvPicPr>
          <p:nvPr/>
        </p:nvPicPr>
        <p:blipFill>
          <a:blip r:embed="rId2"/>
          <a:stretch>
            <a:fillRect/>
          </a:stretch>
        </p:blipFill>
        <p:spPr>
          <a:xfrm>
            <a:off x="457200" y="1391735"/>
            <a:ext cx="8229600" cy="4428039"/>
          </a:xfrm>
          <a:prstGeom prst="rect">
            <a:avLst/>
          </a:prstGeom>
        </p:spPr>
      </p:pic>
    </p:spTree>
    <p:extLst>
      <p:ext uri="{BB962C8B-B14F-4D97-AF65-F5344CB8AC3E}">
        <p14:creationId xmlns:p14="http://schemas.microsoft.com/office/powerpoint/2010/main" val="3161610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a:xfrm>
            <a:off x="457200" y="152400"/>
            <a:ext cx="8229600" cy="990600"/>
          </a:xfrm>
          <a:prstGeom prst="rect">
            <a:avLst/>
          </a:prstGeom>
          <a:noFill/>
          <a:ln>
            <a:noFill/>
          </a:ln>
        </p:spPr>
        <p:txBody>
          <a:bodyPr wrap="square" lIns="91425" tIns="45700" rIns="91425" bIns="45700" anchor="b" anchorCtr="0">
            <a:noAutofit/>
          </a:bodyPr>
          <a:lstStyle/>
          <a:p>
            <a:pPr lvl="0" indent="-203200"/>
            <a:r>
              <a:rPr lang="en-US" dirty="0">
                <a:solidFill>
                  <a:schemeClr val="tx1"/>
                </a:solidFill>
              </a:rPr>
              <a:t>Company Overview</a:t>
            </a:r>
            <a:endParaRPr lang="en-US" sz="3200" b="0" i="0" u="none" strike="noStrike" cap="none" dirty="0">
              <a:solidFill>
                <a:schemeClr val="tx1"/>
              </a:solidFill>
              <a:latin typeface="Bookman Old Style" charset="0"/>
              <a:ea typeface="Bookman Old Style" charset="0"/>
              <a:cs typeface="Bookman Old Style" charset="0"/>
              <a:sym typeface="Bookman Old Style"/>
            </a:endParaRPr>
          </a:p>
        </p:txBody>
      </p:sp>
      <p:sp>
        <p:nvSpPr>
          <p:cNvPr id="2" name="Slide Number Placeholder 1"/>
          <p:cNvSpPr>
            <a:spLocks noGrp="1"/>
          </p:cNvSpPr>
          <p:nvPr>
            <p:ph type="sldNum" idx="12"/>
          </p:nvPr>
        </p:nvSpPr>
        <p:spPr/>
        <p:txBody>
          <a:bodyPr/>
          <a:lstStyle/>
          <a:p>
            <a:pPr marL="0" marR="0" lvl="0" indent="-22225" algn="r" defTabSz="914400" rtl="0" eaLnBrk="1" fontAlgn="auto" latinLnBrk="0" hangingPunct="1">
              <a:lnSpc>
                <a:spcPct val="100000"/>
              </a:lnSpc>
              <a:spcBef>
                <a:spcPts val="0"/>
              </a:spcBef>
              <a:spcAft>
                <a:spcPts val="0"/>
              </a:spcAft>
              <a:buClr>
                <a:srgbClr val="464653"/>
              </a:buClr>
              <a:buSzPct val="25000"/>
              <a:buFont typeface="Bookman Old Style"/>
              <a:buNone/>
              <a:tabLst/>
              <a:defRPr/>
            </a:pPr>
            <a:fld id="{00000000-1234-1234-1234-123412341234}" type="slidenum">
              <a:rPr kumimoji="0" lang="en-US" sz="1400" b="0" i="0" u="none" strike="noStrike" kern="0" cap="none" spc="0" normalizeH="0" baseline="0" noProof="0" smtClean="0">
                <a:ln>
                  <a:noFill/>
                </a:ln>
                <a:solidFill>
                  <a:srgbClr val="464653"/>
                </a:solidFill>
                <a:effectLst/>
                <a:uLnTx/>
                <a:uFillTx/>
                <a:latin typeface="Bookman Old Style"/>
                <a:ea typeface="Bookman Old Style"/>
                <a:cs typeface="Bookman Old Style"/>
                <a:sym typeface="Bookman Old Style"/>
              </a:rPr>
              <a:pPr marL="0" marR="0" lvl="0" indent="-22225" algn="r" defTabSz="914400" rtl="0" eaLnBrk="1" fontAlgn="auto" latinLnBrk="0" hangingPunct="1">
                <a:lnSpc>
                  <a:spcPct val="100000"/>
                </a:lnSpc>
                <a:spcBef>
                  <a:spcPts val="0"/>
                </a:spcBef>
                <a:spcAft>
                  <a:spcPts val="0"/>
                </a:spcAft>
                <a:buClr>
                  <a:srgbClr val="464653"/>
                </a:buClr>
                <a:buSzPct val="25000"/>
                <a:buFont typeface="Bookman Old Style"/>
                <a:buNone/>
                <a:tabLst/>
                <a:defRPr/>
              </a:pPr>
              <a:t>2</a:t>
            </a:fld>
            <a:endParaRPr kumimoji="0" lang="en-US" sz="1400" b="0" i="0" u="none" strike="noStrike" kern="0" cap="none" spc="0" normalizeH="0" baseline="0" noProof="0">
              <a:ln>
                <a:noFill/>
              </a:ln>
              <a:solidFill>
                <a:srgbClr val="464653"/>
              </a:solidFill>
              <a:effectLst/>
              <a:uLnTx/>
              <a:uFillTx/>
              <a:latin typeface="Bookman Old Style"/>
              <a:ea typeface="Bookman Old Style"/>
              <a:cs typeface="Bookman Old Style"/>
              <a:sym typeface="Bookman Old Style"/>
            </a:endParaRPr>
          </a:p>
        </p:txBody>
      </p:sp>
      <p:graphicFrame>
        <p:nvGraphicFramePr>
          <p:cNvPr id="14" name="Chart 13"/>
          <p:cNvGraphicFramePr>
            <a:graphicFrameLocks/>
          </p:cNvGraphicFramePr>
          <p:nvPr/>
        </p:nvGraphicFramePr>
        <p:xfrm>
          <a:off x="4670582" y="4001688"/>
          <a:ext cx="3657600" cy="2314519"/>
        </p:xfrm>
        <a:graphic>
          <a:graphicData uri="http://schemas.openxmlformats.org/drawingml/2006/chart">
            <c:chart xmlns:c="http://schemas.openxmlformats.org/drawingml/2006/chart" xmlns:r="http://schemas.openxmlformats.org/officeDocument/2006/relationships" r:id="rId3"/>
          </a:graphicData>
        </a:graphic>
      </p:graphicFrame>
      <p:sp>
        <p:nvSpPr>
          <p:cNvPr id="21" name="TextBox 20"/>
          <p:cNvSpPr txBox="1"/>
          <p:nvPr/>
        </p:nvSpPr>
        <p:spPr>
          <a:xfrm>
            <a:off x="457194" y="6354523"/>
            <a:ext cx="4114805"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0" cap="none" spc="0" normalizeH="0" baseline="0" noProof="0" dirty="0">
                <a:ln>
                  <a:noFill/>
                </a:ln>
                <a:solidFill>
                  <a:srgbClr val="464653"/>
                </a:solidFill>
                <a:effectLst/>
                <a:uLnTx/>
                <a:uFillTx/>
                <a:latin typeface="Bookman Old Style"/>
                <a:ea typeface="Bookman Old Style"/>
                <a:cs typeface="Bookman Old Style"/>
                <a:sym typeface="Arial"/>
              </a:rPr>
              <a:t>Sources: Investor Presentation, Company Filings </a:t>
            </a:r>
          </a:p>
        </p:txBody>
      </p:sp>
      <p:sp>
        <p:nvSpPr>
          <p:cNvPr id="26" name="Shape 227"/>
          <p:cNvSpPr txBox="1"/>
          <p:nvPr/>
        </p:nvSpPr>
        <p:spPr>
          <a:xfrm>
            <a:off x="4697490" y="1297514"/>
            <a:ext cx="4016217" cy="274320"/>
          </a:xfrm>
          <a:prstGeom prst="rect">
            <a:avLst/>
          </a:prstGeom>
          <a:solidFill>
            <a:srgbClr val="FF0000"/>
          </a:solidFill>
          <a:ln>
            <a:solidFill>
              <a:srgbClr val="FF0000"/>
            </a:solidFill>
          </a:ln>
        </p:spPr>
        <p:txBody>
          <a:bodyPr wrap="square" lIns="91425" tIns="45700" rIns="91425" bIns="45700" anchor="t" anchorCtr="0">
            <a:noAutofit/>
          </a:bodyPr>
          <a:lstStyle>
            <a:defPPr marR="0" lvl="0" algn="l" rtl="0">
              <a:lnSpc>
                <a:spcPct val="100000"/>
              </a:lnSpc>
              <a:spcBef>
                <a:spcPts val="0"/>
              </a:spcBef>
              <a:spcAft>
                <a:spcPts val="0"/>
              </a:spcAft>
            </a:defPPr>
            <a:lvl1pPr marL="0" indent="-22225" algn="ctr">
              <a:buClr>
                <a:schemeClr val="lt1"/>
              </a:buClr>
              <a:buSzPct val="25000"/>
              <a:buFont typeface="Bookman Old Style"/>
              <a:defRPr>
                <a:solidFill>
                  <a:schemeClr val="bg1"/>
                </a:solidFill>
                <a:latin typeface="Bookman Old Style"/>
                <a:ea typeface="Bookman Old Style"/>
                <a:cs typeface="Bookman Old Style"/>
              </a:defRPr>
            </a:lvl1pPr>
          </a:lstStyle>
          <a:p>
            <a:pPr marL="0" marR="0" lvl="0" indent="-22225" algn="ctr" defTabSz="914400" rtl="0" eaLnBrk="1" fontAlgn="auto" latinLnBrk="0" hangingPunct="1">
              <a:lnSpc>
                <a:spcPct val="100000"/>
              </a:lnSpc>
              <a:spcBef>
                <a:spcPts val="0"/>
              </a:spcBef>
              <a:spcAft>
                <a:spcPts val="0"/>
              </a:spcAft>
              <a:buClr>
                <a:srgbClr val="FFFFFF"/>
              </a:buClr>
              <a:buSzPct val="25000"/>
              <a:buFont typeface="Bookman Old Style"/>
              <a:buNone/>
              <a:tabLst/>
              <a:defRPr/>
            </a:pPr>
            <a:r>
              <a:rPr lang="en-US" dirty="0">
                <a:solidFill>
                  <a:srgbClr val="FFFFFF"/>
                </a:solidFill>
                <a:sym typeface="Bookman Old Style"/>
              </a:rPr>
              <a:t>Customer Breakdown</a:t>
            </a:r>
            <a:endParaRPr kumimoji="0" lang="en-US" sz="1400" b="0" i="0" u="none" strike="noStrike" kern="0" cap="none" spc="0" normalizeH="0" baseline="0" noProof="0" dirty="0">
              <a:ln>
                <a:noFill/>
              </a:ln>
              <a:solidFill>
                <a:srgbClr val="FFFFFF"/>
              </a:solidFill>
              <a:effectLst/>
              <a:uLnTx/>
              <a:uFillTx/>
              <a:latin typeface="Bookman Old Style"/>
              <a:sym typeface="Bookman Old Style"/>
            </a:endParaRPr>
          </a:p>
        </p:txBody>
      </p:sp>
      <p:sp>
        <p:nvSpPr>
          <p:cNvPr id="28" name="Shape 227"/>
          <p:cNvSpPr txBox="1"/>
          <p:nvPr/>
        </p:nvSpPr>
        <p:spPr>
          <a:xfrm>
            <a:off x="457195" y="1297514"/>
            <a:ext cx="4016217" cy="274320"/>
          </a:xfrm>
          <a:prstGeom prst="rect">
            <a:avLst/>
          </a:prstGeom>
          <a:solidFill>
            <a:srgbClr val="FF0000"/>
          </a:solidFill>
          <a:ln>
            <a:solidFill>
              <a:srgbClr val="FF0000"/>
            </a:solidFill>
          </a:ln>
        </p:spPr>
        <p:txBody>
          <a:bodyPr wrap="square" lIns="91425" tIns="45700" rIns="91425" bIns="45700" anchor="t" anchorCtr="0">
            <a:noAutofit/>
          </a:bodyPr>
          <a:lstStyle/>
          <a:p>
            <a:pPr marL="0" marR="0" lvl="0" indent="-22225" algn="ctr" defTabSz="914400" rtl="0" eaLnBrk="1" fontAlgn="auto" latinLnBrk="0" hangingPunct="1">
              <a:lnSpc>
                <a:spcPct val="100000"/>
              </a:lnSpc>
              <a:spcBef>
                <a:spcPts val="0"/>
              </a:spcBef>
              <a:spcAft>
                <a:spcPts val="0"/>
              </a:spcAft>
              <a:buClr>
                <a:srgbClr val="FFFFFF"/>
              </a:buClr>
              <a:buSzPct val="25000"/>
              <a:buFont typeface="Bookman Old Style"/>
              <a:buNone/>
              <a:tabLst/>
              <a:defRPr/>
            </a:pPr>
            <a:r>
              <a:rPr kumimoji="0" lang="en-US" sz="1400" b="0" i="0" u="none" strike="noStrike" kern="0" cap="none" spc="0" normalizeH="0" baseline="0" noProof="0" dirty="0">
                <a:ln>
                  <a:noFill/>
                </a:ln>
                <a:solidFill>
                  <a:srgbClr val="FFFFFF"/>
                </a:solidFill>
                <a:effectLst/>
                <a:uLnTx/>
                <a:uFillTx/>
                <a:latin typeface="Bookman Old Style"/>
                <a:ea typeface="Bookman Old Style"/>
                <a:cs typeface="Bookman Old Style"/>
                <a:sym typeface="Bookman Old Style"/>
              </a:rPr>
              <a:t>Business Description</a:t>
            </a:r>
          </a:p>
        </p:txBody>
      </p:sp>
      <p:sp>
        <p:nvSpPr>
          <p:cNvPr id="24" name="Shape 227"/>
          <p:cNvSpPr txBox="1"/>
          <p:nvPr/>
        </p:nvSpPr>
        <p:spPr>
          <a:xfrm>
            <a:off x="4697490" y="3716405"/>
            <a:ext cx="4014216" cy="274319"/>
          </a:xfrm>
          <a:prstGeom prst="rect">
            <a:avLst/>
          </a:prstGeom>
          <a:solidFill>
            <a:srgbClr val="FF0000"/>
          </a:solidFill>
          <a:ln>
            <a:solidFill>
              <a:srgbClr val="FF0000"/>
            </a:solidFill>
          </a:ln>
        </p:spPr>
        <p:txBody>
          <a:bodyPr wrap="square" lIns="91425" tIns="45700" rIns="91425" bIns="45700" anchor="t" anchorCtr="0">
            <a:noAutofit/>
          </a:bodyPr>
          <a:lstStyle>
            <a:defPPr marR="0" lvl="0" algn="l" rtl="0">
              <a:lnSpc>
                <a:spcPct val="100000"/>
              </a:lnSpc>
              <a:spcBef>
                <a:spcPts val="0"/>
              </a:spcBef>
              <a:spcAft>
                <a:spcPts val="0"/>
              </a:spcAft>
            </a:defPPr>
            <a:lvl1pPr marL="0" indent="-22225" algn="ctr">
              <a:buClr>
                <a:schemeClr val="lt1"/>
              </a:buClr>
              <a:buSzPct val="25000"/>
              <a:buFont typeface="Bookman Old Style"/>
              <a:defRPr>
                <a:solidFill>
                  <a:schemeClr val="lt1"/>
                </a:solidFill>
                <a:latin typeface="Bookman Old Style"/>
                <a:ea typeface="Bookman Old Style"/>
                <a:cs typeface="Bookman Old Style"/>
              </a:defRPr>
            </a:lvl1pPr>
          </a:lstStyle>
          <a:p>
            <a:pPr marL="0" marR="0" lvl="0" indent="-22225" algn="ctr" defTabSz="914400" rtl="0" eaLnBrk="1" fontAlgn="auto" latinLnBrk="0" hangingPunct="1">
              <a:lnSpc>
                <a:spcPct val="100000"/>
              </a:lnSpc>
              <a:spcBef>
                <a:spcPts val="0"/>
              </a:spcBef>
              <a:spcAft>
                <a:spcPts val="0"/>
              </a:spcAft>
              <a:buClr>
                <a:srgbClr val="FFFFFF"/>
              </a:buClr>
              <a:buSzPct val="25000"/>
              <a:buFont typeface="Bookman Old Style"/>
              <a:buNone/>
              <a:tabLst/>
              <a:defRPr/>
            </a:pPr>
            <a:r>
              <a:rPr kumimoji="0" lang="en-US" sz="1400" b="0" i="0" u="none" strike="noStrike" kern="0" cap="none" spc="0" normalizeH="0" baseline="0" noProof="0" dirty="0">
                <a:ln>
                  <a:noFill/>
                </a:ln>
                <a:solidFill>
                  <a:srgbClr val="FFFFFF"/>
                </a:solidFill>
                <a:effectLst/>
                <a:uLnTx/>
                <a:uFillTx/>
                <a:latin typeface="Bookman Old Style"/>
                <a:sym typeface="Bookman Old Style"/>
              </a:rPr>
              <a:t>Revenue Breakdown    </a:t>
            </a:r>
          </a:p>
        </p:txBody>
      </p:sp>
      <p:sp>
        <p:nvSpPr>
          <p:cNvPr id="13" name="Shape 226">
            <a:extLst>
              <a:ext uri="{FF2B5EF4-FFF2-40B4-BE49-F238E27FC236}">
                <a16:creationId xmlns:a16="http://schemas.microsoft.com/office/drawing/2014/main" id="{B8A83EE5-51A0-4670-B818-D82C8FE34159}"/>
              </a:ext>
            </a:extLst>
          </p:cNvPr>
          <p:cNvSpPr txBox="1">
            <a:spLocks/>
          </p:cNvSpPr>
          <p:nvPr/>
        </p:nvSpPr>
        <p:spPr>
          <a:xfrm>
            <a:off x="457195" y="4001688"/>
            <a:ext cx="4016217" cy="2363799"/>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274320" marR="0" lvl="0" indent="-88900" algn="l" rtl="0">
              <a:lnSpc>
                <a:spcPct val="100000"/>
              </a:lnSpc>
              <a:spcBef>
                <a:spcPts val="600"/>
              </a:spcBef>
              <a:spcAft>
                <a:spcPts val="0"/>
              </a:spcAft>
              <a:buClr>
                <a:srgbClr val="E78E1A"/>
              </a:buClr>
              <a:buSzPct val="76000"/>
              <a:buFont typeface="Wingdings 3" panose="05040102010807070707" pitchFamily="18" charset="2"/>
              <a:buChar char="}"/>
              <a:defRPr sz="2000" b="0" i="0" u="none" strike="noStrike" cap="none">
                <a:solidFill>
                  <a:schemeClr val="dk1"/>
                </a:solidFill>
                <a:latin typeface="Bookman Old Style"/>
                <a:ea typeface="Bookman Old Style"/>
                <a:cs typeface="Bookman Old Style"/>
                <a:sym typeface="Bookman Old Style"/>
              </a:defRPr>
            </a:lvl1pPr>
            <a:lvl2pPr marL="548640" marR="0" lvl="1" indent="-118872" algn="l" rtl="0">
              <a:lnSpc>
                <a:spcPct val="100000"/>
              </a:lnSpc>
              <a:spcBef>
                <a:spcPts val="500"/>
              </a:spcBef>
              <a:spcAft>
                <a:spcPts val="0"/>
              </a:spcAft>
              <a:buClr>
                <a:srgbClr val="F0B76A"/>
              </a:buClr>
              <a:buSzPct val="76000"/>
              <a:buFont typeface="Wingdings 3" panose="05040102010807070707" pitchFamily="18" charset="2"/>
              <a:buChar char="}"/>
              <a:defRPr sz="1800" b="0" i="0" u="none" strike="noStrike" cap="none">
                <a:solidFill>
                  <a:schemeClr val="dk2"/>
                </a:solidFill>
                <a:latin typeface="Bookman Old Style"/>
                <a:ea typeface="Bookman Old Style"/>
                <a:cs typeface="Bookman Old Style"/>
                <a:sym typeface="Bookman Old Style"/>
              </a:defRPr>
            </a:lvl2pPr>
            <a:lvl3pPr marL="737616" marR="0" lvl="2" indent="0" algn="l" rtl="0">
              <a:lnSpc>
                <a:spcPct val="100000"/>
              </a:lnSpc>
              <a:spcBef>
                <a:spcPts val="500"/>
              </a:spcBef>
              <a:spcAft>
                <a:spcPts val="0"/>
              </a:spcAft>
              <a:buClr>
                <a:srgbClr val="F0B76A"/>
              </a:buClr>
              <a:buSzPct val="76000"/>
              <a:buFont typeface="Wingdings 3" panose="05040102010807070707" pitchFamily="18" charset="2"/>
              <a:buNone/>
              <a:defRPr sz="1600" b="0" i="0" u="none" strike="noStrike" cap="none">
                <a:solidFill>
                  <a:schemeClr val="dk1"/>
                </a:solidFill>
                <a:latin typeface="Bookman Old Style"/>
                <a:ea typeface="Bookman Old Style"/>
                <a:cs typeface="Bookman Old Style"/>
                <a:sym typeface="Bookman Old Style"/>
              </a:defRPr>
            </a:lvl3pPr>
            <a:lvl4pPr marL="1097280" marR="0" lvl="3" indent="-103505" algn="l" rtl="0">
              <a:lnSpc>
                <a:spcPct val="100000"/>
              </a:lnSpc>
              <a:spcBef>
                <a:spcPts val="400"/>
              </a:spcBef>
              <a:spcAft>
                <a:spcPts val="0"/>
              </a:spcAft>
              <a:buClr>
                <a:srgbClr val="8BA1B3"/>
              </a:buClr>
              <a:buSzPct val="70000"/>
              <a:buFont typeface="Noto Sans Symbols"/>
              <a:buChar char="◻"/>
              <a:defRPr sz="1500" b="0" i="0" u="none" strike="noStrike" cap="none">
                <a:solidFill>
                  <a:schemeClr val="dk1"/>
                </a:solidFill>
                <a:latin typeface="Bookman Old Style"/>
                <a:ea typeface="Bookman Old Style"/>
                <a:cs typeface="Bookman Old Style"/>
                <a:sym typeface="Bookman Old Style"/>
              </a:defRPr>
            </a:lvl4pPr>
            <a:lvl5pPr marL="1371600" marR="0" lvl="4" indent="-98425" algn="l" rtl="0">
              <a:lnSpc>
                <a:spcPct val="100000"/>
              </a:lnSpc>
              <a:spcBef>
                <a:spcPts val="300"/>
              </a:spcBef>
              <a:spcAft>
                <a:spcPts val="0"/>
              </a:spcAft>
              <a:buClr>
                <a:schemeClr val="accent2"/>
              </a:buClr>
              <a:buSzPct val="70000"/>
              <a:buFont typeface="Noto Sans Symbols"/>
              <a:buChar char="◻"/>
              <a:defRPr sz="1500" b="0" i="0" u="none" strike="noStrike" cap="none">
                <a:solidFill>
                  <a:schemeClr val="dk1"/>
                </a:solidFill>
                <a:latin typeface="Bookman Old Style"/>
                <a:ea typeface="Bookman Old Style"/>
                <a:cs typeface="Bookman Old Style"/>
                <a:sym typeface="Bookman Old Style"/>
              </a:defRPr>
            </a:lvl5pPr>
            <a:lvl6pPr marL="1645920" marR="0" lvl="5" indent="-33020" algn="l" rtl="0">
              <a:lnSpc>
                <a:spcPct val="100000"/>
              </a:lnSpc>
              <a:spcBef>
                <a:spcPts val="300"/>
              </a:spcBef>
              <a:spcAft>
                <a:spcPts val="0"/>
              </a:spcAft>
              <a:buClr>
                <a:srgbClr val="8BA1B3"/>
              </a:buClr>
              <a:buSzPct val="75000"/>
              <a:buFont typeface="Noto Sans Symbols"/>
              <a:buChar char="▶"/>
              <a:defRPr sz="1600" b="0" i="0" u="none" strike="noStrike" cap="none">
                <a:solidFill>
                  <a:schemeClr val="dk1"/>
                </a:solidFill>
                <a:latin typeface="Bookman Old Style"/>
                <a:ea typeface="Bookman Old Style"/>
                <a:cs typeface="Bookman Old Style"/>
                <a:sym typeface="Bookman Old Style"/>
              </a:defRPr>
            </a:lvl6pPr>
            <a:lvl7pPr marL="1828800" marR="0" lvl="6" indent="-60325" algn="l" rtl="0">
              <a:lnSpc>
                <a:spcPct val="100000"/>
              </a:lnSpc>
              <a:spcBef>
                <a:spcPts val="300"/>
              </a:spcBef>
              <a:spcAft>
                <a:spcPts val="0"/>
              </a:spcAft>
              <a:buClr>
                <a:srgbClr val="646C8F"/>
              </a:buClr>
              <a:buSzPct val="75000"/>
              <a:buFont typeface="Noto Sans Symbols"/>
              <a:buChar char="▶"/>
              <a:defRPr sz="1400" b="0" i="0" u="none" strike="noStrike" cap="none">
                <a:solidFill>
                  <a:schemeClr val="dk1"/>
                </a:solidFill>
                <a:latin typeface="Bookman Old Style"/>
                <a:ea typeface="Bookman Old Style"/>
                <a:cs typeface="Bookman Old Style"/>
                <a:sym typeface="Bookman Old Style"/>
              </a:defRPr>
            </a:lvl7pPr>
            <a:lvl8pPr marL="2011679" marR="0" lvl="7" indent="-52703" algn="l" rtl="0">
              <a:lnSpc>
                <a:spcPct val="100000"/>
              </a:lnSpc>
              <a:spcBef>
                <a:spcPts val="300"/>
              </a:spcBef>
              <a:spcAft>
                <a:spcPts val="0"/>
              </a:spcAft>
              <a:buClr>
                <a:srgbClr val="BABABA"/>
              </a:buClr>
              <a:buSzPct val="75000"/>
              <a:buFont typeface="Noto Sans Symbols"/>
              <a:buChar char="▶"/>
              <a:defRPr sz="1400" b="0" i="0" u="none" strike="noStrike" cap="none">
                <a:solidFill>
                  <a:schemeClr val="dk1"/>
                </a:solidFill>
                <a:latin typeface="Bookman Old Style"/>
                <a:ea typeface="Bookman Old Style"/>
                <a:cs typeface="Bookman Old Style"/>
                <a:sym typeface="Bookman Old Style"/>
              </a:defRPr>
            </a:lvl8pPr>
            <a:lvl9pPr marL="2194560" marR="0" lvl="8" indent="-80010" algn="l" rtl="0">
              <a:lnSpc>
                <a:spcPct val="100000"/>
              </a:lnSpc>
              <a:spcBef>
                <a:spcPts val="300"/>
              </a:spcBef>
              <a:spcAft>
                <a:spcPts val="0"/>
              </a:spcAft>
              <a:buClr>
                <a:srgbClr val="9FB8CD"/>
              </a:buClr>
              <a:buSzPct val="75000"/>
              <a:buFont typeface="Noto Sans Symbols"/>
              <a:buChar char="▶"/>
              <a:defRPr sz="1200" b="0" i="0" u="none" strike="noStrike" cap="none">
                <a:solidFill>
                  <a:schemeClr val="dk1"/>
                </a:solidFill>
                <a:latin typeface="Bookman Old Style"/>
                <a:ea typeface="Bookman Old Style"/>
                <a:cs typeface="Bookman Old Style"/>
                <a:sym typeface="Bookman Old Style"/>
              </a:defRPr>
            </a:lvl9pPr>
          </a:lstStyle>
          <a:p>
            <a:pPr marL="171450" marR="0" lvl="0" indent="-171450" algn="l" defTabSz="914400" rtl="0" eaLnBrk="1" fontAlgn="auto" latinLnBrk="0" hangingPunct="1">
              <a:lnSpc>
                <a:spcPct val="100000"/>
              </a:lnSpc>
              <a:spcBef>
                <a:spcPts val="600"/>
              </a:spcBef>
              <a:spcAft>
                <a:spcPts val="0"/>
              </a:spcAft>
              <a:buClr>
                <a:srgbClr val="FF0000"/>
              </a:buClr>
              <a:buSzPct val="76000"/>
              <a:buFont typeface="Bookman Old Style" panose="02050604050505020204" pitchFamily="18" charset="0"/>
              <a:buChar char="►"/>
              <a:tabLst/>
              <a:defRPr/>
            </a:pPr>
            <a:r>
              <a:rPr lang="en-US" sz="1200" dirty="0">
                <a:solidFill>
                  <a:srgbClr val="000000"/>
                </a:solidFill>
              </a:rPr>
              <a:t>L3 Technology and Harris Corporation had a merger in July 2019 creating L3HARRIS</a:t>
            </a:r>
            <a:endParaRPr kumimoji="0" lang="en-US" sz="1200" b="0" i="0" u="none" strike="noStrike" kern="0" cap="none" spc="0" normalizeH="0" baseline="0" noProof="0" dirty="0">
              <a:ln>
                <a:noFill/>
              </a:ln>
              <a:solidFill>
                <a:srgbClr val="000000"/>
              </a:solidFill>
              <a:effectLst/>
              <a:uLnTx/>
              <a:uFillTx/>
              <a:latin typeface="Bookman Old Style"/>
              <a:sym typeface="Bookman Old Style"/>
            </a:endParaRPr>
          </a:p>
          <a:p>
            <a:pPr marL="445770" lvl="1" indent="-171450">
              <a:spcBef>
                <a:spcPts val="600"/>
              </a:spcBef>
              <a:buClr>
                <a:srgbClr val="FF0000"/>
              </a:buClr>
              <a:buFont typeface="Bookman Old Style" panose="02050604050505020204" pitchFamily="18" charset="0"/>
              <a:buChar char="►"/>
              <a:defRPr/>
            </a:pPr>
            <a:r>
              <a:rPr kumimoji="0" lang="en-US" sz="1000" b="0" i="0" u="none" strike="noStrike" kern="0" cap="none" spc="0" normalizeH="0" baseline="0" noProof="0" dirty="0">
                <a:ln>
                  <a:noFill/>
                </a:ln>
                <a:solidFill>
                  <a:srgbClr val="000000"/>
                </a:solidFill>
                <a:effectLst/>
                <a:uLnTx/>
                <a:uFillTx/>
                <a:latin typeface="Bookman Old Style"/>
                <a:sym typeface="Bookman Old Style"/>
              </a:rPr>
              <a:t>$185M in cost synergies in 2020 with expectations of $300M of cost synergies in 2021</a:t>
            </a:r>
          </a:p>
          <a:p>
            <a:pPr marL="171450" marR="0" lvl="0" indent="-171450" algn="l" defTabSz="914400" rtl="0" eaLnBrk="1" fontAlgn="auto" latinLnBrk="0" hangingPunct="1">
              <a:lnSpc>
                <a:spcPct val="100000"/>
              </a:lnSpc>
              <a:spcBef>
                <a:spcPts val="600"/>
              </a:spcBef>
              <a:spcAft>
                <a:spcPts val="0"/>
              </a:spcAft>
              <a:buClr>
                <a:srgbClr val="FF0000"/>
              </a:buClr>
              <a:buSzPct val="76000"/>
              <a:buFont typeface="Bookman Old Style" panose="02050604050505020204" pitchFamily="18" charset="0"/>
              <a:buChar char="►"/>
              <a:tabLst/>
              <a:defRPr/>
            </a:pPr>
            <a:r>
              <a:rPr kumimoji="0" lang="en-US" sz="1200" b="0" i="0" u="none" strike="noStrike" kern="0" cap="none" spc="0" normalizeH="0" baseline="0" noProof="0" dirty="0">
                <a:ln>
                  <a:noFill/>
                </a:ln>
                <a:solidFill>
                  <a:srgbClr val="000000"/>
                </a:solidFill>
                <a:effectLst/>
                <a:uLnTx/>
                <a:uFillTx/>
                <a:latin typeface="Bookman Old Style"/>
                <a:sym typeface="Bookman Old Style"/>
              </a:rPr>
              <a:t>L3HARRIS historically has been generous to its shareholders</a:t>
            </a:r>
          </a:p>
          <a:p>
            <a:pPr marL="445770" lvl="1" indent="-171450">
              <a:spcBef>
                <a:spcPts val="600"/>
              </a:spcBef>
              <a:buClr>
                <a:srgbClr val="FF0000"/>
              </a:buClr>
              <a:buFont typeface="Bookman Old Style" panose="02050604050505020204" pitchFamily="18" charset="0"/>
              <a:buChar char="►"/>
              <a:defRPr/>
            </a:pPr>
            <a:r>
              <a:rPr kumimoji="0" lang="en-US" sz="1000" b="0" i="0" u="none" strike="noStrike" kern="0" cap="none" spc="0" normalizeH="0" baseline="0" noProof="0" dirty="0">
                <a:ln>
                  <a:noFill/>
                </a:ln>
                <a:solidFill>
                  <a:srgbClr val="000000"/>
                </a:solidFill>
                <a:effectLst/>
                <a:uLnTx/>
                <a:uFillTx/>
                <a:latin typeface="Bookman Old Style"/>
                <a:sym typeface="Bookman Old Style"/>
              </a:rPr>
              <a:t>Shareholder buybacks up to ~$2.2B in 2020 from ~$1.7B in 2019 ; Annual dividend of $3.40 per share</a:t>
            </a:r>
          </a:p>
          <a:p>
            <a:pPr marL="171450" marR="0" lvl="0" indent="-171450" algn="l" defTabSz="914400" rtl="0" eaLnBrk="1" fontAlgn="auto" latinLnBrk="0" hangingPunct="1">
              <a:lnSpc>
                <a:spcPct val="100000"/>
              </a:lnSpc>
              <a:spcBef>
                <a:spcPts val="600"/>
              </a:spcBef>
              <a:spcAft>
                <a:spcPts val="0"/>
              </a:spcAft>
              <a:buClr>
                <a:srgbClr val="FF0000"/>
              </a:buClr>
              <a:buSzPct val="76000"/>
              <a:buFont typeface="Bookman Old Style" panose="02050604050505020204" pitchFamily="18" charset="0"/>
              <a:buChar char="►"/>
              <a:tabLst/>
              <a:defRPr/>
            </a:pPr>
            <a:r>
              <a:rPr kumimoji="0" lang="en-US" sz="1200" b="0" i="0" u="none" strike="noStrike" kern="0" cap="none" spc="0" normalizeH="0" baseline="0" noProof="0" dirty="0">
                <a:ln>
                  <a:noFill/>
                </a:ln>
                <a:solidFill>
                  <a:srgbClr val="000000"/>
                </a:solidFill>
                <a:effectLst/>
                <a:uLnTx/>
                <a:uFillTx/>
                <a:latin typeface="Bookman Old Style"/>
                <a:sym typeface="Bookman Old Style"/>
              </a:rPr>
              <a:t>L3HARRIS </a:t>
            </a:r>
            <a:r>
              <a:rPr lang="en-US" sz="1200" dirty="0">
                <a:solidFill>
                  <a:srgbClr val="000000"/>
                </a:solidFill>
              </a:rPr>
              <a:t>consistently innovates</a:t>
            </a:r>
            <a:endParaRPr kumimoji="0" lang="en-US" sz="1200" b="0" i="0" u="none" strike="noStrike" kern="0" cap="none" spc="0" normalizeH="0" baseline="0" noProof="0" dirty="0">
              <a:ln>
                <a:noFill/>
              </a:ln>
              <a:solidFill>
                <a:srgbClr val="000000"/>
              </a:solidFill>
              <a:effectLst/>
              <a:uLnTx/>
              <a:uFillTx/>
              <a:latin typeface="Bookman Old Style"/>
              <a:sym typeface="Bookman Old Style"/>
            </a:endParaRPr>
          </a:p>
          <a:p>
            <a:pPr marL="445770" lvl="1" indent="-171450">
              <a:buClr>
                <a:srgbClr val="FF0000"/>
              </a:buClr>
              <a:buFont typeface="Bookman Old Style" panose="02050604050505020204" pitchFamily="18" charset="0"/>
              <a:buChar char="►"/>
              <a:defRPr/>
            </a:pPr>
            <a:r>
              <a:rPr kumimoji="0" lang="en-US" sz="1000" b="0" i="0" u="none" strike="noStrike" kern="0" cap="none" spc="0" normalizeH="0" baseline="0" noProof="0" dirty="0">
                <a:ln>
                  <a:noFill/>
                </a:ln>
                <a:solidFill>
                  <a:srgbClr val="000000"/>
                </a:solidFill>
                <a:effectLst/>
                <a:uLnTx/>
                <a:uFillTx/>
                <a:latin typeface="Bookman Old Style"/>
                <a:sym typeface="Bookman Old Style"/>
              </a:rPr>
              <a:t>Total revenue ~18B in 2019</a:t>
            </a:r>
          </a:p>
          <a:p>
            <a:pPr marL="445770" lvl="1" indent="-171450">
              <a:buClr>
                <a:srgbClr val="FF0000"/>
              </a:buClr>
              <a:buFont typeface="Bookman Old Style" panose="02050604050505020204" pitchFamily="18" charset="0"/>
              <a:buChar char="►"/>
              <a:defRPr/>
            </a:pPr>
            <a:r>
              <a:rPr lang="en-US" sz="1000" dirty="0">
                <a:solidFill>
                  <a:srgbClr val="000000"/>
                </a:solidFill>
              </a:rPr>
              <a:t>~3.8% of revenue spent on R&amp;D or around $684m </a:t>
            </a:r>
          </a:p>
          <a:p>
            <a:pPr marL="274320" lvl="1" indent="0">
              <a:buClr>
                <a:srgbClr val="FF0000"/>
              </a:buClr>
              <a:buNone/>
              <a:defRPr/>
            </a:pPr>
            <a:r>
              <a:rPr kumimoji="0" lang="en-US" sz="1000" b="0" i="0" u="none" strike="noStrike" kern="0" cap="none" spc="0" normalizeH="0" baseline="0" noProof="0" dirty="0">
                <a:ln>
                  <a:noFill/>
                </a:ln>
                <a:solidFill>
                  <a:srgbClr val="000000"/>
                </a:solidFill>
                <a:effectLst/>
                <a:uLnTx/>
                <a:uFillTx/>
                <a:latin typeface="Bookman Old Style"/>
                <a:sym typeface="Bookman Old Style"/>
              </a:rPr>
              <a:t>	</a:t>
            </a:r>
          </a:p>
          <a:p>
            <a:pPr marL="171450" indent="-171450">
              <a:buClr>
                <a:srgbClr val="FF0000"/>
              </a:buClr>
              <a:buFont typeface="Bookman Old Style" panose="02050604050505020204" pitchFamily="18" charset="0"/>
              <a:buChar char="►"/>
              <a:defRPr/>
            </a:pPr>
            <a:endParaRPr kumimoji="0" lang="en-US" sz="1400" b="0" i="0" u="none" strike="noStrike" kern="0" cap="none" spc="0" normalizeH="0" baseline="0" noProof="0" dirty="0">
              <a:ln>
                <a:noFill/>
              </a:ln>
              <a:solidFill>
                <a:srgbClr val="000000"/>
              </a:solidFill>
              <a:effectLst/>
              <a:uLnTx/>
              <a:uFillTx/>
              <a:latin typeface="Bookman Old Style"/>
              <a:sym typeface="Bookman Old Style"/>
            </a:endParaRPr>
          </a:p>
          <a:p>
            <a:pPr marL="171450" marR="0" lvl="0" indent="-171450" algn="l" defTabSz="914400" rtl="0" eaLnBrk="1" fontAlgn="auto" latinLnBrk="0" hangingPunct="1">
              <a:lnSpc>
                <a:spcPct val="100000"/>
              </a:lnSpc>
              <a:spcBef>
                <a:spcPts val="600"/>
              </a:spcBef>
              <a:spcAft>
                <a:spcPts val="0"/>
              </a:spcAft>
              <a:buClr>
                <a:srgbClr val="FF0000"/>
              </a:buClr>
              <a:buSzPct val="76000"/>
              <a:buFont typeface="Bookman Old Style" panose="02050604050505020204" pitchFamily="18" charset="0"/>
              <a:buChar char="►"/>
              <a:tabLst/>
              <a:defRPr/>
            </a:pPr>
            <a:endParaRPr kumimoji="0" lang="en-US" sz="1400" b="0" i="0" u="none" strike="noStrike" kern="0" cap="none" spc="0" normalizeH="0" baseline="0" noProof="0" dirty="0">
              <a:ln>
                <a:noFill/>
              </a:ln>
              <a:solidFill>
                <a:srgbClr val="000000"/>
              </a:solidFill>
              <a:effectLst/>
              <a:uLnTx/>
              <a:uFillTx/>
              <a:latin typeface="Bookman Old Style"/>
              <a:sym typeface="Bookman Old Style"/>
            </a:endParaRPr>
          </a:p>
          <a:p>
            <a:pPr marL="171450" marR="0" lvl="0" indent="-171450" algn="l" defTabSz="914400" rtl="0" eaLnBrk="1" fontAlgn="auto" latinLnBrk="0" hangingPunct="1">
              <a:lnSpc>
                <a:spcPct val="100000"/>
              </a:lnSpc>
              <a:spcBef>
                <a:spcPts val="600"/>
              </a:spcBef>
              <a:spcAft>
                <a:spcPts val="0"/>
              </a:spcAft>
              <a:buClr>
                <a:srgbClr val="FF0000"/>
              </a:buClr>
              <a:buSzPct val="76000"/>
              <a:buFont typeface="Bookman Old Style" panose="02050604050505020204" pitchFamily="18" charset="0"/>
              <a:buChar char="►"/>
              <a:tabLst/>
              <a:defRPr/>
            </a:pPr>
            <a:endParaRPr kumimoji="0" lang="en-US" sz="1200" b="0" i="0" u="none" strike="noStrike" kern="0" cap="none" spc="0" normalizeH="0" baseline="0" noProof="0" dirty="0">
              <a:ln>
                <a:noFill/>
              </a:ln>
              <a:solidFill>
                <a:srgbClr val="000000"/>
              </a:solidFill>
              <a:effectLst/>
              <a:uLnTx/>
              <a:uFillTx/>
              <a:latin typeface="Bookman Old Style"/>
              <a:sym typeface="Bookman Old Style"/>
            </a:endParaRPr>
          </a:p>
          <a:p>
            <a:pPr marL="0" marR="0" lvl="0" indent="0" algn="l" defTabSz="914400" rtl="0" eaLnBrk="1" fontAlgn="auto" latinLnBrk="0" hangingPunct="1">
              <a:lnSpc>
                <a:spcPct val="100000"/>
              </a:lnSpc>
              <a:spcBef>
                <a:spcPts val="600"/>
              </a:spcBef>
              <a:spcAft>
                <a:spcPts val="0"/>
              </a:spcAft>
              <a:buClr>
                <a:srgbClr val="E78E1A"/>
              </a:buClr>
              <a:buSzPct val="76000"/>
              <a:buFont typeface="Wingdings 3" panose="05040102010807070707" pitchFamily="18" charset="2"/>
              <a:buNone/>
              <a:tabLst/>
              <a:defRPr/>
            </a:pPr>
            <a:endParaRPr kumimoji="0" lang="en-US" sz="1200" b="0" i="0" u="none" strike="noStrike" kern="1200" cap="none" spc="0" normalizeH="0" baseline="0" noProof="0" dirty="0">
              <a:ln>
                <a:noFill/>
              </a:ln>
              <a:solidFill>
                <a:srgbClr val="000000"/>
              </a:solidFill>
              <a:effectLst/>
              <a:uLnTx/>
              <a:uFillTx/>
              <a:latin typeface="Bookman Old Style" panose="02050604050505020204" pitchFamily="18" charset="0"/>
              <a:sym typeface="Bookman Old Style"/>
            </a:endParaRPr>
          </a:p>
          <a:p>
            <a:pPr marL="274320" marR="0" lvl="0" indent="-274320" algn="l" defTabSz="914400" rtl="0" eaLnBrk="1" fontAlgn="auto" latinLnBrk="0" hangingPunct="1">
              <a:lnSpc>
                <a:spcPct val="100000"/>
              </a:lnSpc>
              <a:spcBef>
                <a:spcPts val="600"/>
              </a:spcBef>
              <a:spcAft>
                <a:spcPts val="0"/>
              </a:spcAft>
              <a:buClr>
                <a:srgbClr val="E78E1A"/>
              </a:buClr>
              <a:buSzPct val="76000"/>
              <a:buFont typeface="Wingdings 3" panose="05040102010807070707" pitchFamily="18" charset="2"/>
              <a:buChar char="}"/>
              <a:tabLst/>
              <a:defRPr/>
            </a:pPr>
            <a:endParaRPr kumimoji="0" lang="en-US" sz="1200" b="0" i="0" u="none" strike="noStrike" kern="1200" cap="none" spc="0" normalizeH="0" baseline="0" noProof="0" dirty="0">
              <a:ln>
                <a:noFill/>
              </a:ln>
              <a:solidFill>
                <a:srgbClr val="000000"/>
              </a:solidFill>
              <a:effectLst/>
              <a:uLnTx/>
              <a:uFillTx/>
              <a:latin typeface="Bookman Old Style" panose="02050604050505020204" pitchFamily="18" charset="0"/>
              <a:sym typeface="Bookman Old Style"/>
            </a:endParaRPr>
          </a:p>
        </p:txBody>
      </p:sp>
      <p:sp>
        <p:nvSpPr>
          <p:cNvPr id="16" name="Shape 264">
            <a:extLst>
              <a:ext uri="{FF2B5EF4-FFF2-40B4-BE49-F238E27FC236}">
                <a16:creationId xmlns:a16="http://schemas.microsoft.com/office/drawing/2014/main" id="{DC2B4CD3-C291-4499-9BF1-7D3B608589B5}"/>
              </a:ext>
            </a:extLst>
          </p:cNvPr>
          <p:cNvSpPr/>
          <p:nvPr/>
        </p:nvSpPr>
        <p:spPr>
          <a:xfrm>
            <a:off x="457193" y="3716404"/>
            <a:ext cx="4014216" cy="274320"/>
          </a:xfrm>
          <a:prstGeom prst="rect">
            <a:avLst/>
          </a:prstGeom>
          <a:solidFill>
            <a:srgbClr val="FF0000"/>
          </a:solidFill>
          <a:ln w="9525" cap="flat" cmpd="sng">
            <a:solidFill>
              <a:srgbClr val="FF0000"/>
            </a:solidFill>
            <a:prstDash val="solid"/>
            <a:round/>
            <a:headEnd type="none" w="med" len="med"/>
            <a:tailEnd type="none" w="med" len="med"/>
          </a:ln>
          <a:effectLst/>
        </p:spPr>
        <p:txBody>
          <a:bodyPr wrap="square" lIns="91425" tIns="45700" rIns="91425" bIns="45700" anchor="ctr" anchorCtr="0">
            <a:noAutofit/>
          </a:bodyPr>
          <a:lstStyle/>
          <a:p>
            <a:pPr marL="0" marR="0" lvl="0" indent="-127000" algn="ctr" defTabSz="914400" rtl="0" eaLnBrk="1" fontAlgn="auto" latinLnBrk="0" hangingPunct="1">
              <a:lnSpc>
                <a:spcPct val="100000"/>
              </a:lnSpc>
              <a:spcBef>
                <a:spcPts val="0"/>
              </a:spcBef>
              <a:spcAft>
                <a:spcPts val="0"/>
              </a:spcAft>
              <a:buClr>
                <a:srgbClr val="FFFFFF"/>
              </a:buClr>
              <a:buSzPct val="100000"/>
              <a:buFont typeface="Bookman Old Style"/>
              <a:buNone/>
              <a:tabLst/>
              <a:defRPr/>
            </a:pPr>
            <a:r>
              <a:rPr kumimoji="0" lang="en-US" sz="1400" b="0" i="0" u="none" strike="noStrike" kern="0" cap="none" spc="0" normalizeH="0" baseline="0" noProof="0" dirty="0">
                <a:ln>
                  <a:noFill/>
                </a:ln>
                <a:solidFill>
                  <a:srgbClr val="FFFFFF"/>
                </a:solidFill>
                <a:effectLst/>
                <a:uLnTx/>
                <a:uFillTx/>
                <a:latin typeface="Bookman Old Style" panose="02050604050505020204" pitchFamily="18" charset="0"/>
                <a:ea typeface="Microsoft JhengHei Light" panose="020B0304030504040204" pitchFamily="34" charset="-120"/>
                <a:cs typeface="Bookman Old Style"/>
                <a:sym typeface="Bookman Old Style"/>
              </a:rPr>
              <a:t>Business Highlights</a:t>
            </a:r>
          </a:p>
        </p:txBody>
      </p:sp>
      <p:sp>
        <p:nvSpPr>
          <p:cNvPr id="7" name="Shape 226">
            <a:extLst>
              <a:ext uri="{FF2B5EF4-FFF2-40B4-BE49-F238E27FC236}">
                <a16:creationId xmlns:a16="http://schemas.microsoft.com/office/drawing/2014/main" id="{FD1DA8DC-7417-4155-8D5B-8763709510B9}"/>
              </a:ext>
            </a:extLst>
          </p:cNvPr>
          <p:cNvSpPr txBox="1">
            <a:spLocks/>
          </p:cNvSpPr>
          <p:nvPr/>
        </p:nvSpPr>
        <p:spPr>
          <a:xfrm>
            <a:off x="457195" y="1605314"/>
            <a:ext cx="4016217" cy="2067551"/>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274320" marR="0" lvl="0" indent="-88900" algn="l" rtl="0">
              <a:lnSpc>
                <a:spcPct val="100000"/>
              </a:lnSpc>
              <a:spcBef>
                <a:spcPts val="600"/>
              </a:spcBef>
              <a:spcAft>
                <a:spcPts val="0"/>
              </a:spcAft>
              <a:buClr>
                <a:srgbClr val="E78E1A"/>
              </a:buClr>
              <a:buSzPct val="76000"/>
              <a:buFont typeface="Wingdings 3" panose="05040102010807070707" pitchFamily="18" charset="2"/>
              <a:buChar char="}"/>
              <a:defRPr sz="2000" b="0" i="0" u="none" strike="noStrike" cap="none">
                <a:solidFill>
                  <a:schemeClr val="dk1"/>
                </a:solidFill>
                <a:latin typeface="Bookman Old Style"/>
                <a:ea typeface="Bookman Old Style"/>
                <a:cs typeface="Bookman Old Style"/>
                <a:sym typeface="Bookman Old Style"/>
              </a:defRPr>
            </a:lvl1pPr>
            <a:lvl2pPr marL="548640" marR="0" lvl="1" indent="-118872" algn="l" rtl="0">
              <a:lnSpc>
                <a:spcPct val="100000"/>
              </a:lnSpc>
              <a:spcBef>
                <a:spcPts val="500"/>
              </a:spcBef>
              <a:spcAft>
                <a:spcPts val="0"/>
              </a:spcAft>
              <a:buClr>
                <a:srgbClr val="F0B76A"/>
              </a:buClr>
              <a:buSzPct val="76000"/>
              <a:buFont typeface="Wingdings 3" panose="05040102010807070707" pitchFamily="18" charset="2"/>
              <a:buChar char="}"/>
              <a:defRPr sz="1800" b="0" i="0" u="none" strike="noStrike" cap="none">
                <a:solidFill>
                  <a:schemeClr val="dk2"/>
                </a:solidFill>
                <a:latin typeface="Bookman Old Style"/>
                <a:ea typeface="Bookman Old Style"/>
                <a:cs typeface="Bookman Old Style"/>
                <a:sym typeface="Bookman Old Style"/>
              </a:defRPr>
            </a:lvl2pPr>
            <a:lvl3pPr marL="737616" marR="0" lvl="2" indent="0" algn="l" rtl="0">
              <a:lnSpc>
                <a:spcPct val="100000"/>
              </a:lnSpc>
              <a:spcBef>
                <a:spcPts val="500"/>
              </a:spcBef>
              <a:spcAft>
                <a:spcPts val="0"/>
              </a:spcAft>
              <a:buClr>
                <a:srgbClr val="F0B76A"/>
              </a:buClr>
              <a:buSzPct val="76000"/>
              <a:buFont typeface="Wingdings 3" panose="05040102010807070707" pitchFamily="18" charset="2"/>
              <a:buNone/>
              <a:defRPr sz="1600" b="0" i="0" u="none" strike="noStrike" cap="none">
                <a:solidFill>
                  <a:schemeClr val="dk1"/>
                </a:solidFill>
                <a:latin typeface="Bookman Old Style"/>
                <a:ea typeface="Bookman Old Style"/>
                <a:cs typeface="Bookman Old Style"/>
                <a:sym typeface="Bookman Old Style"/>
              </a:defRPr>
            </a:lvl3pPr>
            <a:lvl4pPr marL="1097280" marR="0" lvl="3" indent="-103505" algn="l" rtl="0">
              <a:lnSpc>
                <a:spcPct val="100000"/>
              </a:lnSpc>
              <a:spcBef>
                <a:spcPts val="400"/>
              </a:spcBef>
              <a:spcAft>
                <a:spcPts val="0"/>
              </a:spcAft>
              <a:buClr>
                <a:srgbClr val="8BA1B3"/>
              </a:buClr>
              <a:buSzPct val="70000"/>
              <a:buFont typeface="Noto Sans Symbols"/>
              <a:buChar char="◻"/>
              <a:defRPr sz="1500" b="0" i="0" u="none" strike="noStrike" cap="none">
                <a:solidFill>
                  <a:schemeClr val="dk1"/>
                </a:solidFill>
                <a:latin typeface="Bookman Old Style"/>
                <a:ea typeface="Bookman Old Style"/>
                <a:cs typeface="Bookman Old Style"/>
                <a:sym typeface="Bookman Old Style"/>
              </a:defRPr>
            </a:lvl4pPr>
            <a:lvl5pPr marL="1371600" marR="0" lvl="4" indent="-98425" algn="l" rtl="0">
              <a:lnSpc>
                <a:spcPct val="100000"/>
              </a:lnSpc>
              <a:spcBef>
                <a:spcPts val="300"/>
              </a:spcBef>
              <a:spcAft>
                <a:spcPts val="0"/>
              </a:spcAft>
              <a:buClr>
                <a:schemeClr val="accent2"/>
              </a:buClr>
              <a:buSzPct val="70000"/>
              <a:buFont typeface="Noto Sans Symbols"/>
              <a:buChar char="◻"/>
              <a:defRPr sz="1500" b="0" i="0" u="none" strike="noStrike" cap="none">
                <a:solidFill>
                  <a:schemeClr val="dk1"/>
                </a:solidFill>
                <a:latin typeface="Bookman Old Style"/>
                <a:ea typeface="Bookman Old Style"/>
                <a:cs typeface="Bookman Old Style"/>
                <a:sym typeface="Bookman Old Style"/>
              </a:defRPr>
            </a:lvl5pPr>
            <a:lvl6pPr marL="1645920" marR="0" lvl="5" indent="-33020" algn="l" rtl="0">
              <a:lnSpc>
                <a:spcPct val="100000"/>
              </a:lnSpc>
              <a:spcBef>
                <a:spcPts val="300"/>
              </a:spcBef>
              <a:spcAft>
                <a:spcPts val="0"/>
              </a:spcAft>
              <a:buClr>
                <a:srgbClr val="8BA1B3"/>
              </a:buClr>
              <a:buSzPct val="75000"/>
              <a:buFont typeface="Noto Sans Symbols"/>
              <a:buChar char="▶"/>
              <a:defRPr sz="1600" b="0" i="0" u="none" strike="noStrike" cap="none">
                <a:solidFill>
                  <a:schemeClr val="dk1"/>
                </a:solidFill>
                <a:latin typeface="Bookman Old Style"/>
                <a:ea typeface="Bookman Old Style"/>
                <a:cs typeface="Bookman Old Style"/>
                <a:sym typeface="Bookman Old Style"/>
              </a:defRPr>
            </a:lvl6pPr>
            <a:lvl7pPr marL="1828800" marR="0" lvl="6" indent="-60325" algn="l" rtl="0">
              <a:lnSpc>
                <a:spcPct val="100000"/>
              </a:lnSpc>
              <a:spcBef>
                <a:spcPts val="300"/>
              </a:spcBef>
              <a:spcAft>
                <a:spcPts val="0"/>
              </a:spcAft>
              <a:buClr>
                <a:srgbClr val="646C8F"/>
              </a:buClr>
              <a:buSzPct val="75000"/>
              <a:buFont typeface="Noto Sans Symbols"/>
              <a:buChar char="▶"/>
              <a:defRPr sz="1400" b="0" i="0" u="none" strike="noStrike" cap="none">
                <a:solidFill>
                  <a:schemeClr val="dk1"/>
                </a:solidFill>
                <a:latin typeface="Bookman Old Style"/>
                <a:ea typeface="Bookman Old Style"/>
                <a:cs typeface="Bookman Old Style"/>
                <a:sym typeface="Bookman Old Style"/>
              </a:defRPr>
            </a:lvl7pPr>
            <a:lvl8pPr marL="2011679" marR="0" lvl="7" indent="-52703" algn="l" rtl="0">
              <a:lnSpc>
                <a:spcPct val="100000"/>
              </a:lnSpc>
              <a:spcBef>
                <a:spcPts val="300"/>
              </a:spcBef>
              <a:spcAft>
                <a:spcPts val="0"/>
              </a:spcAft>
              <a:buClr>
                <a:srgbClr val="BABABA"/>
              </a:buClr>
              <a:buSzPct val="75000"/>
              <a:buFont typeface="Noto Sans Symbols"/>
              <a:buChar char="▶"/>
              <a:defRPr sz="1400" b="0" i="0" u="none" strike="noStrike" cap="none">
                <a:solidFill>
                  <a:schemeClr val="dk1"/>
                </a:solidFill>
                <a:latin typeface="Bookman Old Style"/>
                <a:ea typeface="Bookman Old Style"/>
                <a:cs typeface="Bookman Old Style"/>
                <a:sym typeface="Bookman Old Style"/>
              </a:defRPr>
            </a:lvl8pPr>
            <a:lvl9pPr marL="2194560" marR="0" lvl="8" indent="-80010" algn="l" rtl="0">
              <a:lnSpc>
                <a:spcPct val="100000"/>
              </a:lnSpc>
              <a:spcBef>
                <a:spcPts val="300"/>
              </a:spcBef>
              <a:spcAft>
                <a:spcPts val="0"/>
              </a:spcAft>
              <a:buClr>
                <a:srgbClr val="9FB8CD"/>
              </a:buClr>
              <a:buSzPct val="75000"/>
              <a:buFont typeface="Noto Sans Symbols"/>
              <a:buChar char="▶"/>
              <a:defRPr sz="1200" b="0" i="0" u="none" strike="noStrike" cap="none">
                <a:solidFill>
                  <a:schemeClr val="dk1"/>
                </a:solidFill>
                <a:latin typeface="Bookman Old Style"/>
                <a:ea typeface="Bookman Old Style"/>
                <a:cs typeface="Bookman Old Style"/>
                <a:sym typeface="Bookman Old Style"/>
              </a:defRPr>
            </a:lvl9pPr>
          </a:lstStyle>
          <a:p>
            <a:pPr marL="171450" indent="-171450">
              <a:buClr>
                <a:srgbClr val="FF0000"/>
              </a:buClr>
              <a:buFont typeface="Bookman Old Style" panose="02050604050505020204" pitchFamily="18" charset="0"/>
              <a:buChar char="►"/>
              <a:defRPr/>
            </a:pPr>
            <a:r>
              <a:rPr lang="en-US" sz="1200" dirty="0">
                <a:solidFill>
                  <a:srgbClr val="000000"/>
                </a:solidFill>
              </a:rPr>
              <a:t>L3</a:t>
            </a:r>
            <a:r>
              <a:rPr kumimoji="0" lang="en-US" sz="1200" b="0" i="0" u="none" strike="noStrike" kern="0" cap="none" spc="0" normalizeH="0" baseline="0" noProof="0" dirty="0">
                <a:ln>
                  <a:noFill/>
                </a:ln>
                <a:solidFill>
                  <a:srgbClr val="000000"/>
                </a:solidFill>
                <a:effectLst/>
                <a:uLnTx/>
                <a:uFillTx/>
                <a:latin typeface="Bookman Old Style"/>
                <a:sym typeface="Bookman Old Style"/>
              </a:rPr>
              <a:t>HARRIS is an aerospace </a:t>
            </a:r>
            <a:r>
              <a:rPr lang="en-US" sz="1200" dirty="0">
                <a:solidFill>
                  <a:srgbClr val="000000"/>
                </a:solidFill>
              </a:rPr>
              <a:t>and</a:t>
            </a:r>
            <a:r>
              <a:rPr kumimoji="0" lang="en-US" sz="1200" b="0" i="0" u="none" strike="noStrike" kern="0" cap="none" spc="0" normalizeH="0" baseline="0" noProof="0" dirty="0">
                <a:ln>
                  <a:noFill/>
                </a:ln>
                <a:solidFill>
                  <a:srgbClr val="000000"/>
                </a:solidFill>
                <a:effectLst/>
                <a:uLnTx/>
                <a:uFillTx/>
                <a:latin typeface="Bookman Old Style"/>
                <a:sym typeface="Bookman Old Style"/>
              </a:rPr>
              <a:t> defense company headquartered out of Melbourne, Fl</a:t>
            </a:r>
            <a:endParaRPr lang="en-US" sz="1200" dirty="0">
              <a:solidFill>
                <a:srgbClr val="000000"/>
              </a:solidFill>
            </a:endParaRPr>
          </a:p>
          <a:p>
            <a:pPr marL="171450" indent="-171450">
              <a:buClr>
                <a:srgbClr val="FF0000"/>
              </a:buClr>
              <a:buFont typeface="Bookman Old Style" panose="02050604050505020204" pitchFamily="18" charset="0"/>
              <a:buChar char="►"/>
              <a:defRPr/>
            </a:pPr>
            <a:r>
              <a:rPr lang="en-US" sz="1200" dirty="0">
                <a:solidFill>
                  <a:srgbClr val="000000"/>
                </a:solidFill>
              </a:rPr>
              <a:t>L3HARRIS provides military and commercial grade equipment internationally </a:t>
            </a:r>
          </a:p>
          <a:p>
            <a:pPr marL="445770" lvl="1" indent="-171450">
              <a:buClr>
                <a:srgbClr val="FF0000"/>
              </a:buClr>
              <a:buFont typeface="Bookman Old Style" panose="02050604050505020204" pitchFamily="18" charset="0"/>
              <a:buChar char="►"/>
              <a:defRPr/>
            </a:pPr>
            <a:r>
              <a:rPr lang="en-US" sz="1000" dirty="0">
                <a:solidFill>
                  <a:srgbClr val="000000"/>
                </a:solidFill>
              </a:rPr>
              <a:t>Specializes in Integrated Mission Systems, Space &amp; Airborne Systems, Aviation Systems, and Communication Systems</a:t>
            </a:r>
          </a:p>
          <a:p>
            <a:pPr marL="171450" indent="-171450">
              <a:buClr>
                <a:srgbClr val="FF0000"/>
              </a:buClr>
              <a:buFont typeface="Bookman Old Style" panose="02050604050505020204" pitchFamily="18" charset="0"/>
              <a:buChar char="►"/>
              <a:defRPr/>
            </a:pPr>
            <a:r>
              <a:rPr lang="en-US" sz="1200" dirty="0">
                <a:solidFill>
                  <a:srgbClr val="000000"/>
                </a:solidFill>
              </a:rPr>
              <a:t>Serving customers in +100 countries internationally with +48,000 employees in 45 countries worldwide</a:t>
            </a:r>
          </a:p>
          <a:p>
            <a:pPr marL="171450" indent="-171450">
              <a:buClr>
                <a:srgbClr val="FF0000"/>
              </a:buClr>
              <a:buFont typeface="Bookman Old Style" panose="02050604050505020204" pitchFamily="18" charset="0"/>
              <a:buChar char="►"/>
              <a:defRPr/>
            </a:pPr>
            <a:r>
              <a:rPr kumimoji="0" lang="en-US" sz="1200" b="0" i="0" u="none" strike="noStrike" kern="0" cap="none" spc="0" normalizeH="0" baseline="0" noProof="0" dirty="0">
                <a:ln>
                  <a:noFill/>
                </a:ln>
                <a:solidFill>
                  <a:srgbClr val="000000"/>
                </a:solidFill>
                <a:effectLst/>
                <a:uLnTx/>
                <a:uFillTx/>
                <a:latin typeface="Bookman Old Style"/>
                <a:sym typeface="Bookman Old Style"/>
              </a:rPr>
              <a:t>	</a:t>
            </a:r>
          </a:p>
          <a:p>
            <a:pPr marL="0" indent="0">
              <a:buClr>
                <a:srgbClr val="FF0000"/>
              </a:buClr>
              <a:buNone/>
              <a:defRPr/>
            </a:pPr>
            <a:endParaRPr kumimoji="0" lang="en-US" sz="1400" b="0" i="0" u="none" strike="noStrike" kern="0" cap="none" spc="0" normalizeH="0" baseline="0" noProof="0" dirty="0">
              <a:ln>
                <a:noFill/>
              </a:ln>
              <a:solidFill>
                <a:srgbClr val="000000"/>
              </a:solidFill>
              <a:effectLst/>
              <a:uLnTx/>
              <a:uFillTx/>
              <a:latin typeface="Bookman Old Style"/>
              <a:sym typeface="Bookman Old Style"/>
            </a:endParaRPr>
          </a:p>
          <a:p>
            <a:pPr marL="171450" marR="0" lvl="0" indent="-171450" algn="l" defTabSz="914400" rtl="0" eaLnBrk="1" fontAlgn="auto" latinLnBrk="0" hangingPunct="1">
              <a:lnSpc>
                <a:spcPct val="100000"/>
              </a:lnSpc>
              <a:spcBef>
                <a:spcPts val="600"/>
              </a:spcBef>
              <a:spcAft>
                <a:spcPts val="0"/>
              </a:spcAft>
              <a:buClr>
                <a:srgbClr val="FF0000"/>
              </a:buClr>
              <a:buSzPct val="76000"/>
              <a:buFont typeface="Bookman Old Style" panose="02050604050505020204" pitchFamily="18" charset="0"/>
              <a:buChar char="►"/>
              <a:tabLst/>
              <a:defRPr/>
            </a:pPr>
            <a:endParaRPr kumimoji="0" lang="en-US" sz="1400" b="0" i="0" u="none" strike="noStrike" kern="0" cap="none" spc="0" normalizeH="0" baseline="0" noProof="0" dirty="0">
              <a:ln>
                <a:noFill/>
              </a:ln>
              <a:solidFill>
                <a:srgbClr val="000000"/>
              </a:solidFill>
              <a:effectLst/>
              <a:uLnTx/>
              <a:uFillTx/>
              <a:latin typeface="Bookman Old Style"/>
              <a:sym typeface="Bookman Old Style"/>
            </a:endParaRPr>
          </a:p>
          <a:p>
            <a:pPr marL="171450" marR="0" lvl="0" indent="-171450" algn="l" defTabSz="914400" rtl="0" eaLnBrk="1" fontAlgn="auto" latinLnBrk="0" hangingPunct="1">
              <a:lnSpc>
                <a:spcPct val="100000"/>
              </a:lnSpc>
              <a:spcBef>
                <a:spcPts val="600"/>
              </a:spcBef>
              <a:spcAft>
                <a:spcPts val="0"/>
              </a:spcAft>
              <a:buClr>
                <a:srgbClr val="FF0000"/>
              </a:buClr>
              <a:buSzPct val="76000"/>
              <a:buFont typeface="Bookman Old Style" panose="02050604050505020204" pitchFamily="18" charset="0"/>
              <a:buChar char="►"/>
              <a:tabLst/>
              <a:defRPr/>
            </a:pPr>
            <a:endParaRPr kumimoji="0" lang="en-US" sz="1200" b="0" i="0" u="none" strike="noStrike" kern="0" cap="none" spc="0" normalizeH="0" baseline="0" noProof="0" dirty="0">
              <a:ln>
                <a:noFill/>
              </a:ln>
              <a:solidFill>
                <a:srgbClr val="000000"/>
              </a:solidFill>
              <a:effectLst/>
              <a:uLnTx/>
              <a:uFillTx/>
              <a:latin typeface="Bookman Old Style"/>
              <a:sym typeface="Bookman Old Style"/>
            </a:endParaRPr>
          </a:p>
          <a:p>
            <a:pPr marL="0" marR="0" lvl="0" indent="0" algn="l" defTabSz="914400" rtl="0" eaLnBrk="1" fontAlgn="auto" latinLnBrk="0" hangingPunct="1">
              <a:lnSpc>
                <a:spcPct val="100000"/>
              </a:lnSpc>
              <a:spcBef>
                <a:spcPts val="600"/>
              </a:spcBef>
              <a:spcAft>
                <a:spcPts val="0"/>
              </a:spcAft>
              <a:buClr>
                <a:srgbClr val="E78E1A"/>
              </a:buClr>
              <a:buSzPct val="76000"/>
              <a:buFont typeface="Wingdings 3" panose="05040102010807070707" pitchFamily="18" charset="2"/>
              <a:buNone/>
              <a:tabLst/>
              <a:defRPr/>
            </a:pPr>
            <a:endParaRPr kumimoji="0" lang="en-US" sz="1200" b="0" i="0" u="none" strike="noStrike" kern="1200" cap="none" spc="0" normalizeH="0" baseline="0" noProof="0" dirty="0">
              <a:ln>
                <a:noFill/>
              </a:ln>
              <a:solidFill>
                <a:srgbClr val="000000"/>
              </a:solidFill>
              <a:effectLst/>
              <a:uLnTx/>
              <a:uFillTx/>
              <a:latin typeface="Bookman Old Style" panose="02050604050505020204" pitchFamily="18" charset="0"/>
              <a:sym typeface="Bookman Old Style"/>
            </a:endParaRPr>
          </a:p>
          <a:p>
            <a:pPr marL="274320" marR="0" lvl="0" indent="-274320" algn="l" defTabSz="914400" rtl="0" eaLnBrk="1" fontAlgn="auto" latinLnBrk="0" hangingPunct="1">
              <a:lnSpc>
                <a:spcPct val="100000"/>
              </a:lnSpc>
              <a:spcBef>
                <a:spcPts val="600"/>
              </a:spcBef>
              <a:spcAft>
                <a:spcPts val="0"/>
              </a:spcAft>
              <a:buClr>
                <a:srgbClr val="E78E1A"/>
              </a:buClr>
              <a:buSzPct val="76000"/>
              <a:buFont typeface="Wingdings 3" panose="05040102010807070707" pitchFamily="18" charset="2"/>
              <a:buChar char="}"/>
              <a:tabLst/>
              <a:defRPr/>
            </a:pPr>
            <a:endParaRPr kumimoji="0" lang="en-US" sz="1200" b="0" i="0" u="none" strike="noStrike" kern="1200" cap="none" spc="0" normalizeH="0" baseline="0" noProof="0" dirty="0">
              <a:ln>
                <a:noFill/>
              </a:ln>
              <a:solidFill>
                <a:srgbClr val="000000"/>
              </a:solidFill>
              <a:effectLst/>
              <a:uLnTx/>
              <a:uFillTx/>
              <a:latin typeface="Bookman Old Style" panose="02050604050505020204" pitchFamily="18" charset="0"/>
              <a:sym typeface="Bookman Old Style"/>
            </a:endParaRPr>
          </a:p>
        </p:txBody>
      </p:sp>
      <p:graphicFrame>
        <p:nvGraphicFramePr>
          <p:cNvPr id="25" name="Chart 24">
            <a:extLst>
              <a:ext uri="{FF2B5EF4-FFF2-40B4-BE49-F238E27FC236}">
                <a16:creationId xmlns:a16="http://schemas.microsoft.com/office/drawing/2014/main" id="{DA0F46F2-E069-4E52-99F0-7A7EACAB4330}"/>
              </a:ext>
            </a:extLst>
          </p:cNvPr>
          <p:cNvGraphicFramePr>
            <a:graphicFrameLocks/>
          </p:cNvGraphicFramePr>
          <p:nvPr/>
        </p:nvGraphicFramePr>
        <p:xfrm>
          <a:off x="4697490" y="1616278"/>
          <a:ext cx="3989310" cy="208916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7" name="Chart 16">
            <a:extLst>
              <a:ext uri="{FF2B5EF4-FFF2-40B4-BE49-F238E27FC236}">
                <a16:creationId xmlns:a16="http://schemas.microsoft.com/office/drawing/2014/main" id="{14A10D9D-CD2E-4018-ABB2-78FA3489B14A}"/>
              </a:ext>
            </a:extLst>
          </p:cNvPr>
          <p:cNvGraphicFramePr>
            <a:graphicFrameLocks/>
          </p:cNvGraphicFramePr>
          <p:nvPr/>
        </p:nvGraphicFramePr>
        <p:xfrm>
          <a:off x="4670582" y="4029113"/>
          <a:ext cx="3989310" cy="225966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594662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6E015-FA7A-46B3-8874-7278EA749B1F}"/>
              </a:ext>
            </a:extLst>
          </p:cNvPr>
          <p:cNvSpPr>
            <a:spLocks noGrp="1"/>
          </p:cNvSpPr>
          <p:nvPr>
            <p:ph type="title"/>
          </p:nvPr>
        </p:nvSpPr>
        <p:spPr/>
        <p:txBody>
          <a:bodyPr/>
          <a:lstStyle/>
          <a:p>
            <a:r>
              <a:rPr lang="en-US" dirty="0">
                <a:solidFill>
                  <a:schemeClr val="tx1"/>
                </a:solidFill>
              </a:rPr>
              <a:t>Appendix</a:t>
            </a:r>
          </a:p>
        </p:txBody>
      </p:sp>
      <p:sp>
        <p:nvSpPr>
          <p:cNvPr id="3" name="Slide Number Placeholder 2">
            <a:extLst>
              <a:ext uri="{FF2B5EF4-FFF2-40B4-BE49-F238E27FC236}">
                <a16:creationId xmlns:a16="http://schemas.microsoft.com/office/drawing/2014/main" id="{60A45DA1-D470-4C05-8D84-0BC9CEE23674}"/>
              </a:ext>
            </a:extLst>
          </p:cNvPr>
          <p:cNvSpPr>
            <a:spLocks noGrp="1"/>
          </p:cNvSpPr>
          <p:nvPr>
            <p:ph type="sldNum" idx="12"/>
          </p:nvPr>
        </p:nvSpPr>
        <p:spPr/>
        <p:txBody>
          <a:bodyPr/>
          <a:lstStyle/>
          <a:p>
            <a:pPr marL="0" marR="0" lvl="0" indent="-22225" algn="r" rtl="0">
              <a:lnSpc>
                <a:spcPct val="100000"/>
              </a:lnSpc>
              <a:spcBef>
                <a:spcPts val="0"/>
              </a:spcBef>
              <a:spcAft>
                <a:spcPts val="0"/>
              </a:spcAft>
              <a:buClr>
                <a:schemeClr val="dk2"/>
              </a:buClr>
              <a:buSzPct val="25000"/>
              <a:buFont typeface="Bookman Old Style"/>
              <a:buNone/>
            </a:pPr>
            <a:fld id="{00000000-1234-1234-1234-123412341234}" type="slidenum">
              <a:rPr lang="en-US" sz="1400" b="0" i="0" u="none" strike="noStrike" cap="none" smtClean="0">
                <a:solidFill>
                  <a:schemeClr val="dk2"/>
                </a:solidFill>
                <a:latin typeface="Bookman Old Style"/>
                <a:ea typeface="Bookman Old Style"/>
                <a:cs typeface="Bookman Old Style"/>
                <a:sym typeface="Bookman Old Style"/>
              </a:rPr>
              <a:t>20</a:t>
            </a:fld>
            <a:endParaRPr lang="en-US" sz="1400" b="0" i="0" u="none" strike="noStrike" cap="none">
              <a:solidFill>
                <a:schemeClr val="dk2"/>
              </a:solidFill>
              <a:latin typeface="Bookman Old Style"/>
              <a:ea typeface="Bookman Old Style"/>
              <a:cs typeface="Bookman Old Style"/>
              <a:sym typeface="Bookman Old Style"/>
            </a:endParaRPr>
          </a:p>
        </p:txBody>
      </p:sp>
      <p:pic>
        <p:nvPicPr>
          <p:cNvPr id="5" name="Picture 4">
            <a:extLst>
              <a:ext uri="{FF2B5EF4-FFF2-40B4-BE49-F238E27FC236}">
                <a16:creationId xmlns:a16="http://schemas.microsoft.com/office/drawing/2014/main" id="{8AE635D5-8137-41E2-B488-06BF3143EA0E}"/>
              </a:ext>
            </a:extLst>
          </p:cNvPr>
          <p:cNvPicPr>
            <a:picLocks noChangeAspect="1"/>
          </p:cNvPicPr>
          <p:nvPr/>
        </p:nvPicPr>
        <p:blipFill rotWithShape="1">
          <a:blip r:embed="rId2"/>
          <a:srcRect l="1666" t="22950" r="50729" b="7902"/>
          <a:stretch/>
        </p:blipFill>
        <p:spPr>
          <a:xfrm>
            <a:off x="1668171" y="1276349"/>
            <a:ext cx="5807659" cy="4905375"/>
          </a:xfrm>
          <a:prstGeom prst="rect">
            <a:avLst/>
          </a:prstGeom>
        </p:spPr>
      </p:pic>
    </p:spTree>
    <p:extLst>
      <p:ext uri="{BB962C8B-B14F-4D97-AF65-F5344CB8AC3E}">
        <p14:creationId xmlns:p14="http://schemas.microsoft.com/office/powerpoint/2010/main" val="2281122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6E015-FA7A-46B3-8874-7278EA749B1F}"/>
              </a:ext>
            </a:extLst>
          </p:cNvPr>
          <p:cNvSpPr>
            <a:spLocks noGrp="1"/>
          </p:cNvSpPr>
          <p:nvPr>
            <p:ph type="title"/>
          </p:nvPr>
        </p:nvSpPr>
        <p:spPr/>
        <p:txBody>
          <a:bodyPr/>
          <a:lstStyle/>
          <a:p>
            <a:r>
              <a:rPr lang="en-US" dirty="0">
                <a:solidFill>
                  <a:schemeClr val="tx1"/>
                </a:solidFill>
              </a:rPr>
              <a:t>Appendix</a:t>
            </a:r>
          </a:p>
        </p:txBody>
      </p:sp>
      <p:sp>
        <p:nvSpPr>
          <p:cNvPr id="3" name="Slide Number Placeholder 2">
            <a:extLst>
              <a:ext uri="{FF2B5EF4-FFF2-40B4-BE49-F238E27FC236}">
                <a16:creationId xmlns:a16="http://schemas.microsoft.com/office/drawing/2014/main" id="{60A45DA1-D470-4C05-8D84-0BC9CEE23674}"/>
              </a:ext>
            </a:extLst>
          </p:cNvPr>
          <p:cNvSpPr>
            <a:spLocks noGrp="1"/>
          </p:cNvSpPr>
          <p:nvPr>
            <p:ph type="sldNum" idx="12"/>
          </p:nvPr>
        </p:nvSpPr>
        <p:spPr/>
        <p:txBody>
          <a:bodyPr/>
          <a:lstStyle/>
          <a:p>
            <a:pPr marL="0" marR="0" lvl="0" indent="-22225" algn="r" rtl="0">
              <a:lnSpc>
                <a:spcPct val="100000"/>
              </a:lnSpc>
              <a:spcBef>
                <a:spcPts val="0"/>
              </a:spcBef>
              <a:spcAft>
                <a:spcPts val="0"/>
              </a:spcAft>
              <a:buClr>
                <a:schemeClr val="dk2"/>
              </a:buClr>
              <a:buSzPct val="25000"/>
              <a:buFont typeface="Bookman Old Style"/>
              <a:buNone/>
            </a:pPr>
            <a:fld id="{00000000-1234-1234-1234-123412341234}" type="slidenum">
              <a:rPr lang="en-US" sz="1400" b="0" i="0" u="none" strike="noStrike" cap="none" smtClean="0">
                <a:solidFill>
                  <a:schemeClr val="dk2"/>
                </a:solidFill>
                <a:latin typeface="Bookman Old Style"/>
                <a:ea typeface="Bookman Old Style"/>
                <a:cs typeface="Bookman Old Style"/>
                <a:sym typeface="Bookman Old Style"/>
              </a:rPr>
              <a:t>21</a:t>
            </a:fld>
            <a:endParaRPr lang="en-US" sz="1400" b="0" i="0" u="none" strike="noStrike" cap="none">
              <a:solidFill>
                <a:schemeClr val="dk2"/>
              </a:solidFill>
              <a:latin typeface="Bookman Old Style"/>
              <a:ea typeface="Bookman Old Style"/>
              <a:cs typeface="Bookman Old Style"/>
              <a:sym typeface="Bookman Old Style"/>
            </a:endParaRPr>
          </a:p>
        </p:txBody>
      </p:sp>
      <p:pic>
        <p:nvPicPr>
          <p:cNvPr id="6" name="Picture 5">
            <a:extLst>
              <a:ext uri="{FF2B5EF4-FFF2-40B4-BE49-F238E27FC236}">
                <a16:creationId xmlns:a16="http://schemas.microsoft.com/office/drawing/2014/main" id="{BE5B9760-BA18-4E1E-B525-A0684E5A1F32}"/>
              </a:ext>
            </a:extLst>
          </p:cNvPr>
          <p:cNvPicPr>
            <a:picLocks noChangeAspect="1"/>
          </p:cNvPicPr>
          <p:nvPr/>
        </p:nvPicPr>
        <p:blipFill rotWithShape="1">
          <a:blip r:embed="rId2"/>
          <a:srcRect l="5000" t="23666" r="58750" b="40505"/>
          <a:stretch/>
        </p:blipFill>
        <p:spPr>
          <a:xfrm>
            <a:off x="457200" y="1238250"/>
            <a:ext cx="8286750" cy="4762500"/>
          </a:xfrm>
          <a:prstGeom prst="rect">
            <a:avLst/>
          </a:prstGeom>
        </p:spPr>
      </p:pic>
    </p:spTree>
    <p:extLst>
      <p:ext uri="{BB962C8B-B14F-4D97-AF65-F5344CB8AC3E}">
        <p14:creationId xmlns:p14="http://schemas.microsoft.com/office/powerpoint/2010/main" val="1872725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6E015-FA7A-46B3-8874-7278EA749B1F}"/>
              </a:ext>
            </a:extLst>
          </p:cNvPr>
          <p:cNvSpPr>
            <a:spLocks noGrp="1"/>
          </p:cNvSpPr>
          <p:nvPr>
            <p:ph type="title"/>
          </p:nvPr>
        </p:nvSpPr>
        <p:spPr/>
        <p:txBody>
          <a:bodyPr/>
          <a:lstStyle/>
          <a:p>
            <a:r>
              <a:rPr lang="en-US" dirty="0">
                <a:solidFill>
                  <a:schemeClr val="tx1"/>
                </a:solidFill>
              </a:rPr>
              <a:t>Appendix</a:t>
            </a:r>
          </a:p>
        </p:txBody>
      </p:sp>
      <p:sp>
        <p:nvSpPr>
          <p:cNvPr id="3" name="Slide Number Placeholder 2">
            <a:extLst>
              <a:ext uri="{FF2B5EF4-FFF2-40B4-BE49-F238E27FC236}">
                <a16:creationId xmlns:a16="http://schemas.microsoft.com/office/drawing/2014/main" id="{60A45DA1-D470-4C05-8D84-0BC9CEE23674}"/>
              </a:ext>
            </a:extLst>
          </p:cNvPr>
          <p:cNvSpPr>
            <a:spLocks noGrp="1"/>
          </p:cNvSpPr>
          <p:nvPr>
            <p:ph type="sldNum" idx="12"/>
          </p:nvPr>
        </p:nvSpPr>
        <p:spPr/>
        <p:txBody>
          <a:bodyPr/>
          <a:lstStyle/>
          <a:p>
            <a:pPr marL="0" marR="0" lvl="0" indent="-22225" algn="r" rtl="0">
              <a:lnSpc>
                <a:spcPct val="100000"/>
              </a:lnSpc>
              <a:spcBef>
                <a:spcPts val="0"/>
              </a:spcBef>
              <a:spcAft>
                <a:spcPts val="0"/>
              </a:spcAft>
              <a:buClr>
                <a:schemeClr val="dk2"/>
              </a:buClr>
              <a:buSzPct val="25000"/>
              <a:buFont typeface="Bookman Old Style"/>
              <a:buNone/>
            </a:pPr>
            <a:fld id="{00000000-1234-1234-1234-123412341234}" type="slidenum">
              <a:rPr lang="en-US" sz="1400" b="0" i="0" u="none" strike="noStrike" cap="none" smtClean="0">
                <a:solidFill>
                  <a:schemeClr val="dk2"/>
                </a:solidFill>
                <a:latin typeface="Bookman Old Style"/>
                <a:ea typeface="Bookman Old Style"/>
                <a:cs typeface="Bookman Old Style"/>
                <a:sym typeface="Bookman Old Style"/>
              </a:rPr>
              <a:t>22</a:t>
            </a:fld>
            <a:endParaRPr lang="en-US" sz="1400" b="0" i="0" u="none" strike="noStrike" cap="none">
              <a:solidFill>
                <a:schemeClr val="dk2"/>
              </a:solidFill>
              <a:latin typeface="Bookman Old Style"/>
              <a:ea typeface="Bookman Old Style"/>
              <a:cs typeface="Bookman Old Style"/>
              <a:sym typeface="Bookman Old Style"/>
            </a:endParaRPr>
          </a:p>
        </p:txBody>
      </p:sp>
      <p:pic>
        <p:nvPicPr>
          <p:cNvPr id="5" name="Picture 4">
            <a:extLst>
              <a:ext uri="{FF2B5EF4-FFF2-40B4-BE49-F238E27FC236}">
                <a16:creationId xmlns:a16="http://schemas.microsoft.com/office/drawing/2014/main" id="{18612D47-CC84-4DD7-88A4-6BC9CE05919F}"/>
              </a:ext>
            </a:extLst>
          </p:cNvPr>
          <p:cNvPicPr>
            <a:picLocks noChangeAspect="1"/>
          </p:cNvPicPr>
          <p:nvPr/>
        </p:nvPicPr>
        <p:blipFill rotWithShape="1">
          <a:blip r:embed="rId2"/>
          <a:srcRect l="2396" t="23130" r="52187" b="7542"/>
          <a:stretch/>
        </p:blipFill>
        <p:spPr>
          <a:xfrm>
            <a:off x="1719263" y="1228725"/>
            <a:ext cx="5705475" cy="5064263"/>
          </a:xfrm>
          <a:prstGeom prst="rect">
            <a:avLst/>
          </a:prstGeom>
        </p:spPr>
      </p:pic>
    </p:spTree>
    <p:extLst>
      <p:ext uri="{BB962C8B-B14F-4D97-AF65-F5344CB8AC3E}">
        <p14:creationId xmlns:p14="http://schemas.microsoft.com/office/powerpoint/2010/main" val="40679759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a:xfrm>
            <a:off x="457200" y="152400"/>
            <a:ext cx="8229600" cy="990600"/>
          </a:xfrm>
          <a:prstGeom prst="rect">
            <a:avLst/>
          </a:prstGeom>
          <a:noFill/>
          <a:ln>
            <a:noFill/>
          </a:ln>
        </p:spPr>
        <p:txBody>
          <a:bodyPr wrap="square" lIns="91425" tIns="45700" rIns="91425" bIns="45700" anchor="b" anchorCtr="0">
            <a:noAutofit/>
          </a:bodyPr>
          <a:lstStyle/>
          <a:p>
            <a:pPr lvl="0" indent="-203200"/>
            <a:r>
              <a:rPr lang="en-US" dirty="0">
                <a:solidFill>
                  <a:schemeClr val="tx1"/>
                </a:solidFill>
              </a:rPr>
              <a:t>Appendix</a:t>
            </a:r>
            <a:endParaRPr lang="en-US" sz="3200" b="0" i="0" u="none" strike="noStrike" cap="none" dirty="0">
              <a:solidFill>
                <a:schemeClr val="tx1"/>
              </a:solidFill>
              <a:latin typeface="Bookman Old Style" charset="0"/>
              <a:ea typeface="Bookman Old Style" charset="0"/>
              <a:cs typeface="Bookman Old Style" charset="0"/>
              <a:sym typeface="Bookman Old Style"/>
            </a:endParaRPr>
          </a:p>
        </p:txBody>
      </p:sp>
      <p:sp>
        <p:nvSpPr>
          <p:cNvPr id="2" name="Slide Number Placeholder 1"/>
          <p:cNvSpPr>
            <a:spLocks noGrp="1"/>
          </p:cNvSpPr>
          <p:nvPr>
            <p:ph type="sldNum" idx="12"/>
          </p:nvPr>
        </p:nvSpPr>
        <p:spPr/>
        <p:txBody>
          <a:bodyPr/>
          <a:lstStyle/>
          <a:p>
            <a:pPr marL="0" marR="0" lvl="0" indent="-22225" algn="r" defTabSz="914400" rtl="0" eaLnBrk="1" fontAlgn="auto" latinLnBrk="0" hangingPunct="1">
              <a:lnSpc>
                <a:spcPct val="100000"/>
              </a:lnSpc>
              <a:spcBef>
                <a:spcPts val="0"/>
              </a:spcBef>
              <a:spcAft>
                <a:spcPts val="0"/>
              </a:spcAft>
              <a:buClr>
                <a:srgbClr val="464653"/>
              </a:buClr>
              <a:buSzPct val="25000"/>
              <a:buFont typeface="Bookman Old Style"/>
              <a:buNone/>
              <a:tabLst/>
              <a:defRPr/>
            </a:pPr>
            <a:fld id="{00000000-1234-1234-1234-123412341234}" type="slidenum">
              <a:rPr kumimoji="0" lang="en-US" sz="1400" b="0" i="0" u="none" strike="noStrike" kern="0" cap="none" spc="0" normalizeH="0" baseline="0" noProof="0" smtClean="0">
                <a:ln>
                  <a:noFill/>
                </a:ln>
                <a:solidFill>
                  <a:srgbClr val="464653"/>
                </a:solidFill>
                <a:effectLst/>
                <a:uLnTx/>
                <a:uFillTx/>
                <a:latin typeface="Bookman Old Style"/>
                <a:ea typeface="Bookman Old Style"/>
                <a:cs typeface="Bookman Old Style"/>
                <a:sym typeface="Bookman Old Style"/>
              </a:rPr>
              <a:pPr marL="0" marR="0" lvl="0" indent="-22225" algn="r" defTabSz="914400" rtl="0" eaLnBrk="1" fontAlgn="auto" latinLnBrk="0" hangingPunct="1">
                <a:lnSpc>
                  <a:spcPct val="100000"/>
                </a:lnSpc>
                <a:spcBef>
                  <a:spcPts val="0"/>
                </a:spcBef>
                <a:spcAft>
                  <a:spcPts val="0"/>
                </a:spcAft>
                <a:buClr>
                  <a:srgbClr val="464653"/>
                </a:buClr>
                <a:buSzPct val="25000"/>
                <a:buFont typeface="Bookman Old Style"/>
                <a:buNone/>
                <a:tabLst/>
                <a:defRPr/>
              </a:pPr>
              <a:t>23</a:t>
            </a:fld>
            <a:endParaRPr kumimoji="0" lang="en-US" sz="1400" b="0" i="0" u="none" strike="noStrike" kern="0" cap="none" spc="0" normalizeH="0" baseline="0" noProof="0">
              <a:ln>
                <a:noFill/>
              </a:ln>
              <a:solidFill>
                <a:srgbClr val="464653"/>
              </a:solidFill>
              <a:effectLst/>
              <a:uLnTx/>
              <a:uFillTx/>
              <a:latin typeface="Bookman Old Style"/>
              <a:ea typeface="Bookman Old Style"/>
              <a:cs typeface="Bookman Old Style"/>
              <a:sym typeface="Bookman Old Style"/>
            </a:endParaRPr>
          </a:p>
        </p:txBody>
      </p:sp>
      <p:graphicFrame>
        <p:nvGraphicFramePr>
          <p:cNvPr id="14" name="Chart 13"/>
          <p:cNvGraphicFramePr>
            <a:graphicFrameLocks/>
          </p:cNvGraphicFramePr>
          <p:nvPr/>
        </p:nvGraphicFramePr>
        <p:xfrm>
          <a:off x="4670582" y="4001688"/>
          <a:ext cx="3657600" cy="2314519"/>
        </p:xfrm>
        <a:graphic>
          <a:graphicData uri="http://schemas.openxmlformats.org/drawingml/2006/chart">
            <c:chart xmlns:c="http://schemas.openxmlformats.org/drawingml/2006/chart" xmlns:r="http://schemas.openxmlformats.org/officeDocument/2006/relationships" r:id="rId3"/>
          </a:graphicData>
        </a:graphic>
      </p:graphicFrame>
      <p:sp>
        <p:nvSpPr>
          <p:cNvPr id="28" name="Shape 227"/>
          <p:cNvSpPr txBox="1"/>
          <p:nvPr/>
        </p:nvSpPr>
        <p:spPr>
          <a:xfrm>
            <a:off x="457195" y="1297514"/>
            <a:ext cx="8254511" cy="274320"/>
          </a:xfrm>
          <a:prstGeom prst="rect">
            <a:avLst/>
          </a:prstGeom>
          <a:solidFill>
            <a:srgbClr val="FF0000"/>
          </a:solidFill>
          <a:ln>
            <a:solidFill>
              <a:srgbClr val="FF0000"/>
            </a:solidFill>
          </a:ln>
        </p:spPr>
        <p:txBody>
          <a:bodyPr wrap="square" lIns="91425" tIns="45700" rIns="91425" bIns="45700" anchor="t" anchorCtr="0">
            <a:noAutofit/>
          </a:bodyPr>
          <a:lstStyle/>
          <a:p>
            <a:pPr marL="0" marR="0" lvl="0" indent="-22225" algn="ctr" defTabSz="914400" rtl="0" eaLnBrk="1" fontAlgn="auto" latinLnBrk="0" hangingPunct="1">
              <a:lnSpc>
                <a:spcPct val="100000"/>
              </a:lnSpc>
              <a:spcBef>
                <a:spcPts val="0"/>
              </a:spcBef>
              <a:spcAft>
                <a:spcPts val="0"/>
              </a:spcAft>
              <a:buClr>
                <a:srgbClr val="FFFFFF"/>
              </a:buClr>
              <a:buSzPct val="25000"/>
              <a:buFont typeface="Bookman Old Style"/>
              <a:buNone/>
              <a:tabLst/>
              <a:defRPr/>
            </a:pPr>
            <a:r>
              <a:rPr kumimoji="0" lang="en-US" sz="1400" b="0" i="0" u="none" strike="noStrike" kern="0" cap="none" spc="0" normalizeH="0" baseline="0" noProof="0" dirty="0">
                <a:ln>
                  <a:noFill/>
                </a:ln>
                <a:solidFill>
                  <a:srgbClr val="FFFFFF"/>
                </a:solidFill>
                <a:effectLst/>
                <a:uLnTx/>
                <a:uFillTx/>
                <a:latin typeface="Bookman Old Style"/>
                <a:ea typeface="Bookman Old Style"/>
                <a:cs typeface="Bookman Old Style"/>
                <a:sym typeface="Bookman Old Style"/>
              </a:rPr>
              <a:t>EV/EBITDA Valuation</a:t>
            </a:r>
          </a:p>
        </p:txBody>
      </p:sp>
      <p:sp>
        <p:nvSpPr>
          <p:cNvPr id="16" name="Shape 264">
            <a:extLst>
              <a:ext uri="{FF2B5EF4-FFF2-40B4-BE49-F238E27FC236}">
                <a16:creationId xmlns:a16="http://schemas.microsoft.com/office/drawing/2014/main" id="{DC2B4CD3-C291-4499-9BF1-7D3B608589B5}"/>
              </a:ext>
            </a:extLst>
          </p:cNvPr>
          <p:cNvSpPr/>
          <p:nvPr/>
        </p:nvSpPr>
        <p:spPr>
          <a:xfrm>
            <a:off x="457193" y="3716404"/>
            <a:ext cx="8254510" cy="274320"/>
          </a:xfrm>
          <a:prstGeom prst="rect">
            <a:avLst/>
          </a:prstGeom>
          <a:solidFill>
            <a:srgbClr val="FF0000"/>
          </a:solidFill>
          <a:ln w="9525" cap="flat" cmpd="sng">
            <a:solidFill>
              <a:srgbClr val="FF0000"/>
            </a:solidFill>
            <a:prstDash val="solid"/>
            <a:round/>
            <a:headEnd type="none" w="med" len="med"/>
            <a:tailEnd type="none" w="med" len="med"/>
          </a:ln>
          <a:effectLst/>
        </p:spPr>
        <p:txBody>
          <a:bodyPr wrap="square" lIns="91425" tIns="45700" rIns="91425" bIns="45700" anchor="ctr" anchorCtr="0">
            <a:noAutofit/>
          </a:bodyPr>
          <a:lstStyle/>
          <a:p>
            <a:pPr indent="-127000" algn="ctr">
              <a:buClr>
                <a:srgbClr val="FFFFFF"/>
              </a:buClr>
              <a:buSzPct val="100000"/>
              <a:defRPr/>
            </a:pPr>
            <a:r>
              <a:rPr kumimoji="0" lang="en-US" sz="1400" b="0" i="0" u="none" strike="noStrike" kern="0" cap="none" spc="0" normalizeH="0" baseline="0" noProof="0" dirty="0">
                <a:ln>
                  <a:noFill/>
                </a:ln>
                <a:solidFill>
                  <a:srgbClr val="FFFFFF"/>
                </a:solidFill>
                <a:effectLst/>
                <a:uLnTx/>
                <a:uFillTx/>
                <a:latin typeface="Bookman Old Style"/>
                <a:sym typeface="Bookman Old Style"/>
              </a:rPr>
              <a:t>P/E Valuation</a:t>
            </a:r>
          </a:p>
        </p:txBody>
      </p:sp>
      <p:pic>
        <p:nvPicPr>
          <p:cNvPr id="4" name="Picture 3">
            <a:extLst>
              <a:ext uri="{FF2B5EF4-FFF2-40B4-BE49-F238E27FC236}">
                <a16:creationId xmlns:a16="http://schemas.microsoft.com/office/drawing/2014/main" id="{0A20CD51-A4C0-47F5-A837-F7A35BC7D0A6}"/>
              </a:ext>
            </a:extLst>
          </p:cNvPr>
          <p:cNvPicPr>
            <a:picLocks noChangeAspect="1"/>
          </p:cNvPicPr>
          <p:nvPr/>
        </p:nvPicPr>
        <p:blipFill rotWithShape="1">
          <a:blip r:embed="rId4"/>
          <a:srcRect l="27708" t="30294" r="54896" b="37460"/>
          <a:stretch/>
        </p:blipFill>
        <p:spPr>
          <a:xfrm>
            <a:off x="2702237" y="1714500"/>
            <a:ext cx="1590675" cy="1714500"/>
          </a:xfrm>
          <a:prstGeom prst="rect">
            <a:avLst/>
          </a:prstGeom>
        </p:spPr>
      </p:pic>
      <p:pic>
        <p:nvPicPr>
          <p:cNvPr id="8" name="Picture 7">
            <a:extLst>
              <a:ext uri="{FF2B5EF4-FFF2-40B4-BE49-F238E27FC236}">
                <a16:creationId xmlns:a16="http://schemas.microsoft.com/office/drawing/2014/main" id="{E485A2FF-2305-44F5-8268-6A3037E5A62F}"/>
              </a:ext>
            </a:extLst>
          </p:cNvPr>
          <p:cNvPicPr>
            <a:picLocks noChangeAspect="1"/>
          </p:cNvPicPr>
          <p:nvPr/>
        </p:nvPicPr>
        <p:blipFill rotWithShape="1">
          <a:blip r:embed="rId4"/>
          <a:srcRect l="27187" t="61489" r="55417" b="6265"/>
          <a:stretch/>
        </p:blipFill>
        <p:spPr>
          <a:xfrm>
            <a:off x="4851196" y="1658567"/>
            <a:ext cx="1733557" cy="1868505"/>
          </a:xfrm>
          <a:prstGeom prst="rect">
            <a:avLst/>
          </a:prstGeom>
        </p:spPr>
      </p:pic>
      <p:pic>
        <p:nvPicPr>
          <p:cNvPr id="9" name="Picture 8">
            <a:extLst>
              <a:ext uri="{FF2B5EF4-FFF2-40B4-BE49-F238E27FC236}">
                <a16:creationId xmlns:a16="http://schemas.microsoft.com/office/drawing/2014/main" id="{F918EE91-3FA8-4356-A4DA-3EEDE64EE735}"/>
              </a:ext>
            </a:extLst>
          </p:cNvPr>
          <p:cNvPicPr>
            <a:picLocks noChangeAspect="1"/>
          </p:cNvPicPr>
          <p:nvPr/>
        </p:nvPicPr>
        <p:blipFill rotWithShape="1">
          <a:blip r:embed="rId4"/>
          <a:srcRect l="52894" t="30063" r="29710" b="37691"/>
          <a:stretch/>
        </p:blipFill>
        <p:spPr>
          <a:xfrm>
            <a:off x="7143037" y="1714500"/>
            <a:ext cx="1607772" cy="1732927"/>
          </a:xfrm>
          <a:prstGeom prst="rect">
            <a:avLst/>
          </a:prstGeom>
        </p:spPr>
      </p:pic>
      <p:pic>
        <p:nvPicPr>
          <p:cNvPr id="10" name="Picture 9">
            <a:extLst>
              <a:ext uri="{FF2B5EF4-FFF2-40B4-BE49-F238E27FC236}">
                <a16:creationId xmlns:a16="http://schemas.microsoft.com/office/drawing/2014/main" id="{21E90A1E-1D30-4D78-8DDE-6B5DBAE1166D}"/>
              </a:ext>
            </a:extLst>
          </p:cNvPr>
          <p:cNvPicPr>
            <a:picLocks noChangeAspect="1"/>
          </p:cNvPicPr>
          <p:nvPr/>
        </p:nvPicPr>
        <p:blipFill rotWithShape="1">
          <a:blip r:embed="rId4"/>
          <a:srcRect l="52189" t="62051" r="30415" b="5703"/>
          <a:stretch/>
        </p:blipFill>
        <p:spPr>
          <a:xfrm>
            <a:off x="402716" y="1663642"/>
            <a:ext cx="1741237" cy="1876781"/>
          </a:xfrm>
          <a:prstGeom prst="rect">
            <a:avLst/>
          </a:prstGeom>
        </p:spPr>
      </p:pic>
      <p:pic>
        <p:nvPicPr>
          <p:cNvPr id="19" name="Picture 18">
            <a:extLst>
              <a:ext uri="{FF2B5EF4-FFF2-40B4-BE49-F238E27FC236}">
                <a16:creationId xmlns:a16="http://schemas.microsoft.com/office/drawing/2014/main" id="{21D45889-7971-4638-89EC-F69533059AF3}"/>
              </a:ext>
            </a:extLst>
          </p:cNvPr>
          <p:cNvPicPr>
            <a:picLocks noChangeAspect="1"/>
          </p:cNvPicPr>
          <p:nvPr/>
        </p:nvPicPr>
        <p:blipFill rotWithShape="1">
          <a:blip r:embed="rId5"/>
          <a:srcRect l="21354" t="30294" r="55625" b="51254"/>
          <a:stretch/>
        </p:blipFill>
        <p:spPr>
          <a:xfrm>
            <a:off x="2473103" y="4400550"/>
            <a:ext cx="2105025" cy="981075"/>
          </a:xfrm>
          <a:prstGeom prst="rect">
            <a:avLst/>
          </a:prstGeom>
        </p:spPr>
      </p:pic>
      <p:pic>
        <p:nvPicPr>
          <p:cNvPr id="23" name="Picture 22">
            <a:extLst>
              <a:ext uri="{FF2B5EF4-FFF2-40B4-BE49-F238E27FC236}">
                <a16:creationId xmlns:a16="http://schemas.microsoft.com/office/drawing/2014/main" id="{66A7CCEE-ADE8-410A-AF8B-067824B62C3B}"/>
              </a:ext>
            </a:extLst>
          </p:cNvPr>
          <p:cNvPicPr>
            <a:picLocks noChangeAspect="1"/>
          </p:cNvPicPr>
          <p:nvPr/>
        </p:nvPicPr>
        <p:blipFill rotWithShape="1">
          <a:blip r:embed="rId5"/>
          <a:srcRect l="21317" t="51952" r="55662" b="29596"/>
          <a:stretch/>
        </p:blipFill>
        <p:spPr>
          <a:xfrm>
            <a:off x="4565872" y="4400550"/>
            <a:ext cx="2105025" cy="981075"/>
          </a:xfrm>
          <a:prstGeom prst="rect">
            <a:avLst/>
          </a:prstGeom>
        </p:spPr>
      </p:pic>
      <p:pic>
        <p:nvPicPr>
          <p:cNvPr id="27" name="Picture 26">
            <a:extLst>
              <a:ext uri="{FF2B5EF4-FFF2-40B4-BE49-F238E27FC236}">
                <a16:creationId xmlns:a16="http://schemas.microsoft.com/office/drawing/2014/main" id="{3FA06B8E-DE11-48AA-AA6C-B930DF6E5813}"/>
              </a:ext>
            </a:extLst>
          </p:cNvPr>
          <p:cNvPicPr>
            <a:picLocks noChangeAspect="1"/>
          </p:cNvPicPr>
          <p:nvPr/>
        </p:nvPicPr>
        <p:blipFill rotWithShape="1">
          <a:blip r:embed="rId5"/>
          <a:srcRect l="54449" t="30254" r="22530" b="51294"/>
          <a:stretch/>
        </p:blipFill>
        <p:spPr>
          <a:xfrm>
            <a:off x="6658641" y="4400549"/>
            <a:ext cx="2105025" cy="981075"/>
          </a:xfrm>
          <a:prstGeom prst="rect">
            <a:avLst/>
          </a:prstGeom>
        </p:spPr>
      </p:pic>
      <p:pic>
        <p:nvPicPr>
          <p:cNvPr id="31" name="Picture 30">
            <a:extLst>
              <a:ext uri="{FF2B5EF4-FFF2-40B4-BE49-F238E27FC236}">
                <a16:creationId xmlns:a16="http://schemas.microsoft.com/office/drawing/2014/main" id="{B3113EAE-296F-43CA-9F1D-C26E1306A665}"/>
              </a:ext>
            </a:extLst>
          </p:cNvPr>
          <p:cNvPicPr>
            <a:picLocks noChangeAspect="1"/>
          </p:cNvPicPr>
          <p:nvPr/>
        </p:nvPicPr>
        <p:blipFill rotWithShape="1">
          <a:blip r:embed="rId5"/>
          <a:srcRect l="54286" t="51571" r="22693" b="29977"/>
          <a:stretch/>
        </p:blipFill>
        <p:spPr>
          <a:xfrm>
            <a:off x="380334" y="4400549"/>
            <a:ext cx="2105025" cy="981075"/>
          </a:xfrm>
          <a:prstGeom prst="rect">
            <a:avLst/>
          </a:prstGeom>
        </p:spPr>
      </p:pic>
    </p:spTree>
    <p:extLst>
      <p:ext uri="{BB962C8B-B14F-4D97-AF65-F5344CB8AC3E}">
        <p14:creationId xmlns:p14="http://schemas.microsoft.com/office/powerpoint/2010/main" val="3642062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a:xfrm>
            <a:off x="457200" y="152400"/>
            <a:ext cx="8229600" cy="990600"/>
          </a:xfrm>
          <a:prstGeom prst="rect">
            <a:avLst/>
          </a:prstGeom>
          <a:noFill/>
          <a:ln>
            <a:noFill/>
          </a:ln>
        </p:spPr>
        <p:txBody>
          <a:bodyPr wrap="square" lIns="91425" tIns="45700" rIns="91425" bIns="45700" anchor="b" anchorCtr="0">
            <a:noAutofit/>
          </a:bodyPr>
          <a:lstStyle/>
          <a:p>
            <a:pPr lvl="0" indent="-203200"/>
            <a:r>
              <a:rPr lang="en-US" dirty="0">
                <a:solidFill>
                  <a:schemeClr val="tx1"/>
                </a:solidFill>
              </a:rPr>
              <a:t>Segment Overview</a:t>
            </a:r>
            <a:endParaRPr lang="en-US" sz="3200" b="0" i="0" u="none" strike="noStrike" cap="none" dirty="0">
              <a:solidFill>
                <a:schemeClr val="tx1"/>
              </a:solidFill>
              <a:latin typeface="Bookman Old Style" charset="0"/>
              <a:ea typeface="Bookman Old Style" charset="0"/>
              <a:cs typeface="Bookman Old Style" charset="0"/>
              <a:sym typeface="Bookman Old Style"/>
            </a:endParaRPr>
          </a:p>
        </p:txBody>
      </p:sp>
      <p:sp>
        <p:nvSpPr>
          <p:cNvPr id="2" name="Slide Number Placeholder 1"/>
          <p:cNvSpPr>
            <a:spLocks noGrp="1"/>
          </p:cNvSpPr>
          <p:nvPr>
            <p:ph type="sldNum" idx="12"/>
          </p:nvPr>
        </p:nvSpPr>
        <p:spPr/>
        <p:txBody>
          <a:bodyPr/>
          <a:lstStyle/>
          <a:p>
            <a:pPr marL="0" marR="0" lvl="0" indent="-22225" algn="r" defTabSz="914400" rtl="0" eaLnBrk="1" fontAlgn="auto" latinLnBrk="0" hangingPunct="1">
              <a:lnSpc>
                <a:spcPct val="100000"/>
              </a:lnSpc>
              <a:spcBef>
                <a:spcPts val="0"/>
              </a:spcBef>
              <a:spcAft>
                <a:spcPts val="0"/>
              </a:spcAft>
              <a:buClr>
                <a:srgbClr val="464653"/>
              </a:buClr>
              <a:buSzPct val="25000"/>
              <a:buFont typeface="Bookman Old Style"/>
              <a:buNone/>
              <a:tabLst/>
              <a:defRPr/>
            </a:pPr>
            <a:fld id="{00000000-1234-1234-1234-123412341234}" type="slidenum">
              <a:rPr kumimoji="0" lang="en-US" sz="1400" b="0" i="0" u="none" strike="noStrike" kern="0" cap="none" spc="0" normalizeH="0" baseline="0" noProof="0" smtClean="0">
                <a:ln>
                  <a:noFill/>
                </a:ln>
                <a:solidFill>
                  <a:srgbClr val="464653"/>
                </a:solidFill>
                <a:effectLst/>
                <a:uLnTx/>
                <a:uFillTx/>
                <a:latin typeface="Bookman Old Style"/>
                <a:ea typeface="Bookman Old Style"/>
                <a:cs typeface="Bookman Old Style"/>
                <a:sym typeface="Bookman Old Style"/>
              </a:rPr>
              <a:pPr marL="0" marR="0" lvl="0" indent="-22225" algn="r" defTabSz="914400" rtl="0" eaLnBrk="1" fontAlgn="auto" latinLnBrk="0" hangingPunct="1">
                <a:lnSpc>
                  <a:spcPct val="100000"/>
                </a:lnSpc>
                <a:spcBef>
                  <a:spcPts val="0"/>
                </a:spcBef>
                <a:spcAft>
                  <a:spcPts val="0"/>
                </a:spcAft>
                <a:buClr>
                  <a:srgbClr val="464653"/>
                </a:buClr>
                <a:buSzPct val="25000"/>
                <a:buFont typeface="Bookman Old Style"/>
                <a:buNone/>
                <a:tabLst/>
                <a:defRPr/>
              </a:pPr>
              <a:t>3</a:t>
            </a:fld>
            <a:endParaRPr kumimoji="0" lang="en-US" sz="1400" b="0" i="0" u="none" strike="noStrike" kern="0" cap="none" spc="0" normalizeH="0" baseline="0" noProof="0">
              <a:ln>
                <a:noFill/>
              </a:ln>
              <a:solidFill>
                <a:srgbClr val="464653"/>
              </a:solidFill>
              <a:effectLst/>
              <a:uLnTx/>
              <a:uFillTx/>
              <a:latin typeface="Bookman Old Style"/>
              <a:ea typeface="Bookman Old Style"/>
              <a:cs typeface="Bookman Old Style"/>
              <a:sym typeface="Bookman Old Style"/>
            </a:endParaRPr>
          </a:p>
        </p:txBody>
      </p:sp>
      <p:graphicFrame>
        <p:nvGraphicFramePr>
          <p:cNvPr id="14" name="Chart 13"/>
          <p:cNvGraphicFramePr>
            <a:graphicFrameLocks/>
          </p:cNvGraphicFramePr>
          <p:nvPr/>
        </p:nvGraphicFramePr>
        <p:xfrm>
          <a:off x="4670582" y="4001688"/>
          <a:ext cx="3657600" cy="2314519"/>
        </p:xfrm>
        <a:graphic>
          <a:graphicData uri="http://schemas.openxmlformats.org/drawingml/2006/chart">
            <c:chart xmlns:c="http://schemas.openxmlformats.org/drawingml/2006/chart" xmlns:r="http://schemas.openxmlformats.org/officeDocument/2006/relationships" r:id="rId3"/>
          </a:graphicData>
        </a:graphic>
      </p:graphicFrame>
      <p:sp>
        <p:nvSpPr>
          <p:cNvPr id="21" name="TextBox 20"/>
          <p:cNvSpPr txBox="1"/>
          <p:nvPr/>
        </p:nvSpPr>
        <p:spPr>
          <a:xfrm>
            <a:off x="457194" y="6354523"/>
            <a:ext cx="4114805"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0" cap="none" spc="0" normalizeH="0" baseline="0" noProof="0" dirty="0">
                <a:ln>
                  <a:noFill/>
                </a:ln>
                <a:solidFill>
                  <a:srgbClr val="464653"/>
                </a:solidFill>
                <a:effectLst/>
                <a:uLnTx/>
                <a:uFillTx/>
                <a:latin typeface="Bookman Old Style"/>
                <a:ea typeface="Bookman Old Style"/>
                <a:cs typeface="Bookman Old Style"/>
                <a:sym typeface="Arial"/>
              </a:rPr>
              <a:t>Sources: Investor Presentation, Company Filings </a:t>
            </a:r>
          </a:p>
        </p:txBody>
      </p:sp>
      <p:sp>
        <p:nvSpPr>
          <p:cNvPr id="7" name="Shape 227">
            <a:extLst>
              <a:ext uri="{FF2B5EF4-FFF2-40B4-BE49-F238E27FC236}">
                <a16:creationId xmlns:a16="http://schemas.microsoft.com/office/drawing/2014/main" id="{B1EEA5B9-B37E-4155-B48B-BB07A587B7B9}"/>
              </a:ext>
            </a:extLst>
          </p:cNvPr>
          <p:cNvSpPr txBox="1"/>
          <p:nvPr/>
        </p:nvSpPr>
        <p:spPr>
          <a:xfrm>
            <a:off x="457194" y="1248849"/>
            <a:ext cx="1920240" cy="307800"/>
          </a:xfrm>
          <a:prstGeom prst="rect">
            <a:avLst/>
          </a:prstGeom>
          <a:solidFill>
            <a:srgbClr val="FF0000"/>
          </a:solidFill>
          <a:ln>
            <a:solidFill>
              <a:srgbClr val="FF0000"/>
            </a:solidFill>
          </a:ln>
        </p:spPr>
        <p:txBody>
          <a:bodyPr wrap="square" lIns="91425" tIns="45700" rIns="91425" bIns="45700" anchor="t" anchorCtr="0">
            <a:noAutofit/>
          </a:bodyPr>
          <a:lstStyle/>
          <a:p>
            <a:pPr marL="0" marR="0" lvl="0" indent="-22225" algn="ctr" defTabSz="914400" rtl="0" eaLnBrk="1" fontAlgn="auto" latinLnBrk="0" hangingPunct="1">
              <a:lnSpc>
                <a:spcPct val="100000"/>
              </a:lnSpc>
              <a:spcBef>
                <a:spcPts val="0"/>
              </a:spcBef>
              <a:spcAft>
                <a:spcPts val="0"/>
              </a:spcAft>
              <a:buClr>
                <a:srgbClr val="FFFFFF"/>
              </a:buClr>
              <a:buSzPct val="25000"/>
              <a:buFont typeface="Bookman Old Style"/>
              <a:buNone/>
              <a:tabLst/>
              <a:defRPr/>
            </a:pPr>
            <a:r>
              <a:rPr kumimoji="0" lang="en-US" sz="1400" b="0" i="0" u="none" strike="noStrike" kern="0" cap="none" spc="0" normalizeH="0" baseline="0" noProof="0" dirty="0">
                <a:ln>
                  <a:noFill/>
                </a:ln>
                <a:solidFill>
                  <a:srgbClr val="FFFFFF"/>
                </a:solidFill>
                <a:effectLst/>
                <a:uLnTx/>
                <a:uFillTx/>
                <a:latin typeface="Bookman Old Style"/>
                <a:ea typeface="Bookman Old Style"/>
                <a:cs typeface="Bookman Old Style"/>
                <a:sym typeface="Bookman Old Style"/>
              </a:rPr>
              <a:t>Integrated Mission </a:t>
            </a:r>
          </a:p>
        </p:txBody>
      </p:sp>
      <p:sp>
        <p:nvSpPr>
          <p:cNvPr id="8" name="Shape 264">
            <a:extLst>
              <a:ext uri="{FF2B5EF4-FFF2-40B4-BE49-F238E27FC236}">
                <a16:creationId xmlns:a16="http://schemas.microsoft.com/office/drawing/2014/main" id="{D8E93FD5-5D28-41CD-9217-08FB7090A392}"/>
              </a:ext>
            </a:extLst>
          </p:cNvPr>
          <p:cNvSpPr/>
          <p:nvPr/>
        </p:nvSpPr>
        <p:spPr>
          <a:xfrm>
            <a:off x="2566504" y="1248849"/>
            <a:ext cx="1914052" cy="307800"/>
          </a:xfrm>
          <a:prstGeom prst="rect">
            <a:avLst/>
          </a:prstGeom>
          <a:solidFill>
            <a:srgbClr val="FF0000"/>
          </a:solidFill>
          <a:ln w="9525" cap="flat" cmpd="sng">
            <a:solidFill>
              <a:srgbClr val="FF0000"/>
            </a:solidFill>
            <a:prstDash val="solid"/>
            <a:round/>
            <a:headEnd type="none" w="med" len="med"/>
            <a:tailEnd type="none" w="med" len="med"/>
          </a:ln>
          <a:effectLst/>
        </p:spPr>
        <p:txBody>
          <a:bodyPr wrap="square" lIns="91425" tIns="45700" rIns="91425" bIns="45700" anchor="ctr" anchorCtr="0">
            <a:noAutofit/>
          </a:bodyPr>
          <a:lstStyle/>
          <a:p>
            <a:pPr marL="0" marR="0" lvl="0" indent="-127000" algn="ctr" defTabSz="914400" rtl="0" eaLnBrk="1" fontAlgn="auto" latinLnBrk="0" hangingPunct="1">
              <a:lnSpc>
                <a:spcPct val="100000"/>
              </a:lnSpc>
              <a:spcBef>
                <a:spcPts val="0"/>
              </a:spcBef>
              <a:spcAft>
                <a:spcPts val="0"/>
              </a:spcAft>
              <a:buClr>
                <a:srgbClr val="FFFFFF"/>
              </a:buClr>
              <a:buSzPct val="100000"/>
              <a:buFont typeface="Bookman Old Style"/>
              <a:buNone/>
              <a:tabLst/>
              <a:defRPr/>
            </a:pPr>
            <a:r>
              <a:rPr kumimoji="0" lang="en-US" sz="1400" b="0" i="0" u="none" strike="noStrike" kern="0" cap="none" spc="0" normalizeH="0" baseline="0" noProof="0" dirty="0">
                <a:ln>
                  <a:noFill/>
                </a:ln>
                <a:solidFill>
                  <a:srgbClr val="FFFFFF"/>
                </a:solidFill>
                <a:effectLst/>
                <a:uLnTx/>
                <a:uFillTx/>
                <a:latin typeface="Bookman Old Style" panose="02050604050505020204" pitchFamily="18" charset="0"/>
                <a:ea typeface="Microsoft JhengHei Light" panose="020B0304030504040204" pitchFamily="34" charset="-120"/>
                <a:cs typeface="Bookman Old Style"/>
                <a:sym typeface="Bookman Old Style"/>
              </a:rPr>
              <a:t>Space &amp; Airborne</a:t>
            </a:r>
          </a:p>
        </p:txBody>
      </p:sp>
      <p:sp>
        <p:nvSpPr>
          <p:cNvPr id="9" name="Shape 227">
            <a:extLst>
              <a:ext uri="{FF2B5EF4-FFF2-40B4-BE49-F238E27FC236}">
                <a16:creationId xmlns:a16="http://schemas.microsoft.com/office/drawing/2014/main" id="{D8F7C131-9F95-4C76-9424-0D96A26C2A5E}"/>
              </a:ext>
            </a:extLst>
          </p:cNvPr>
          <p:cNvSpPr txBox="1"/>
          <p:nvPr/>
        </p:nvSpPr>
        <p:spPr>
          <a:xfrm>
            <a:off x="4663438" y="1258351"/>
            <a:ext cx="1920240" cy="307800"/>
          </a:xfrm>
          <a:prstGeom prst="rect">
            <a:avLst/>
          </a:prstGeom>
          <a:solidFill>
            <a:srgbClr val="FF0000"/>
          </a:solidFill>
          <a:ln>
            <a:solidFill>
              <a:srgbClr val="FF0000"/>
            </a:solidFill>
          </a:ln>
        </p:spPr>
        <p:txBody>
          <a:bodyPr wrap="square" lIns="91425" tIns="45700" rIns="91425" bIns="45700" anchor="t" anchorCtr="0">
            <a:noAutofit/>
          </a:bodyPr>
          <a:lstStyle>
            <a:defPPr marR="0" lvl="0" algn="l" rtl="0">
              <a:lnSpc>
                <a:spcPct val="100000"/>
              </a:lnSpc>
              <a:spcBef>
                <a:spcPts val="0"/>
              </a:spcBef>
              <a:spcAft>
                <a:spcPts val="0"/>
              </a:spcAft>
            </a:defPPr>
            <a:lvl1pPr marL="0" indent="-22225" algn="ctr">
              <a:buClr>
                <a:schemeClr val="lt1"/>
              </a:buClr>
              <a:buSzPct val="25000"/>
              <a:buFont typeface="Bookman Old Style"/>
              <a:defRPr>
                <a:solidFill>
                  <a:schemeClr val="bg1"/>
                </a:solidFill>
                <a:latin typeface="Bookman Old Style"/>
                <a:ea typeface="Bookman Old Style"/>
                <a:cs typeface="Bookman Old Style"/>
              </a:defRPr>
            </a:lvl1pPr>
          </a:lstStyle>
          <a:p>
            <a:pPr marL="0" marR="0" lvl="0" indent="-22225" algn="ctr" defTabSz="914400" rtl="0" eaLnBrk="1" fontAlgn="auto" latinLnBrk="0" hangingPunct="1">
              <a:lnSpc>
                <a:spcPct val="100000"/>
              </a:lnSpc>
              <a:spcBef>
                <a:spcPts val="0"/>
              </a:spcBef>
              <a:spcAft>
                <a:spcPts val="0"/>
              </a:spcAft>
              <a:buClr>
                <a:srgbClr val="FFFFFF"/>
              </a:buClr>
              <a:buSzPct val="25000"/>
              <a:buFont typeface="Bookman Old Style"/>
              <a:buNone/>
              <a:tabLst/>
              <a:defRPr/>
            </a:pPr>
            <a:r>
              <a:rPr kumimoji="0" lang="en-US" sz="1400" b="0" i="0" u="none" strike="noStrike" kern="0" cap="none" spc="0" normalizeH="0" baseline="0" noProof="0" dirty="0">
                <a:ln>
                  <a:noFill/>
                </a:ln>
                <a:solidFill>
                  <a:srgbClr val="FFFFFF"/>
                </a:solidFill>
                <a:effectLst/>
                <a:uLnTx/>
                <a:uFillTx/>
                <a:latin typeface="Bookman Old Style"/>
                <a:sym typeface="Bookman Old Style"/>
              </a:rPr>
              <a:t>Communication Systems</a:t>
            </a:r>
          </a:p>
        </p:txBody>
      </p:sp>
      <p:sp>
        <p:nvSpPr>
          <p:cNvPr id="10" name="Shape 227">
            <a:extLst>
              <a:ext uri="{FF2B5EF4-FFF2-40B4-BE49-F238E27FC236}">
                <a16:creationId xmlns:a16="http://schemas.microsoft.com/office/drawing/2014/main" id="{C3BBBA79-DBF9-453A-849C-BEEDA178EC44}"/>
              </a:ext>
            </a:extLst>
          </p:cNvPr>
          <p:cNvSpPr txBox="1"/>
          <p:nvPr/>
        </p:nvSpPr>
        <p:spPr>
          <a:xfrm>
            <a:off x="6766560" y="1258351"/>
            <a:ext cx="1920240" cy="307800"/>
          </a:xfrm>
          <a:prstGeom prst="rect">
            <a:avLst/>
          </a:prstGeom>
          <a:solidFill>
            <a:srgbClr val="FF0000"/>
          </a:solid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0" indent="-22225" algn="ctr">
              <a:buClr>
                <a:schemeClr val="lt1"/>
              </a:buClr>
              <a:buSzPct val="25000"/>
              <a:buFont typeface="Bookman Old Style"/>
              <a:defRPr>
                <a:solidFill>
                  <a:schemeClr val="lt1"/>
                </a:solidFill>
                <a:latin typeface="Bookman Old Style"/>
                <a:ea typeface="Bookman Old Style"/>
                <a:cs typeface="Bookman Old Style"/>
              </a:defRPr>
            </a:lvl1pPr>
          </a:lstStyle>
          <a:p>
            <a:pPr marL="0" marR="0" lvl="0" indent="-22225" algn="ctr" defTabSz="914400" rtl="0" eaLnBrk="1" fontAlgn="auto" latinLnBrk="0" hangingPunct="1">
              <a:lnSpc>
                <a:spcPct val="100000"/>
              </a:lnSpc>
              <a:spcBef>
                <a:spcPts val="0"/>
              </a:spcBef>
              <a:spcAft>
                <a:spcPts val="0"/>
              </a:spcAft>
              <a:buClr>
                <a:srgbClr val="FFFFFF"/>
              </a:buClr>
              <a:buSzPct val="25000"/>
              <a:buFont typeface="Bookman Old Style"/>
              <a:buNone/>
              <a:tabLst/>
              <a:defRPr/>
            </a:pPr>
            <a:r>
              <a:rPr kumimoji="0" lang="en-US" sz="1400" b="0" i="0" u="none" strike="noStrike" kern="0" cap="none" spc="0" normalizeH="0" baseline="0" noProof="0" dirty="0">
                <a:ln>
                  <a:noFill/>
                </a:ln>
                <a:solidFill>
                  <a:srgbClr val="FFFFFF"/>
                </a:solidFill>
                <a:effectLst/>
                <a:uLnTx/>
                <a:uFillTx/>
                <a:latin typeface="Bookman Old Style"/>
                <a:sym typeface="Bookman Old Style"/>
              </a:rPr>
              <a:t>Aviation</a:t>
            </a:r>
          </a:p>
        </p:txBody>
      </p:sp>
      <p:pic>
        <p:nvPicPr>
          <p:cNvPr id="19" name="Picture 18">
            <a:extLst>
              <a:ext uri="{FF2B5EF4-FFF2-40B4-BE49-F238E27FC236}">
                <a16:creationId xmlns:a16="http://schemas.microsoft.com/office/drawing/2014/main" id="{56809F61-F68E-4D61-B1B5-5376D7034231}"/>
              </a:ext>
            </a:extLst>
          </p:cNvPr>
          <p:cNvPicPr>
            <a:picLocks noChangeAspect="1"/>
          </p:cNvPicPr>
          <p:nvPr/>
        </p:nvPicPr>
        <p:blipFill>
          <a:blip r:embed="rId4"/>
          <a:stretch>
            <a:fillRect/>
          </a:stretch>
        </p:blipFill>
        <p:spPr>
          <a:xfrm>
            <a:off x="2563290" y="1616269"/>
            <a:ext cx="1914052" cy="1263657"/>
          </a:xfrm>
          <a:prstGeom prst="rect">
            <a:avLst/>
          </a:prstGeom>
        </p:spPr>
      </p:pic>
      <p:pic>
        <p:nvPicPr>
          <p:cNvPr id="22" name="Picture 21">
            <a:extLst>
              <a:ext uri="{FF2B5EF4-FFF2-40B4-BE49-F238E27FC236}">
                <a16:creationId xmlns:a16="http://schemas.microsoft.com/office/drawing/2014/main" id="{81568510-62ED-4335-9AC1-C884DA7F7BA7}"/>
              </a:ext>
            </a:extLst>
          </p:cNvPr>
          <p:cNvPicPr>
            <a:picLocks noChangeAspect="1"/>
          </p:cNvPicPr>
          <p:nvPr/>
        </p:nvPicPr>
        <p:blipFill>
          <a:blip r:embed="rId5"/>
          <a:stretch>
            <a:fillRect/>
          </a:stretch>
        </p:blipFill>
        <p:spPr>
          <a:xfrm>
            <a:off x="4665892" y="1616266"/>
            <a:ext cx="1913836" cy="1263657"/>
          </a:xfrm>
          <a:prstGeom prst="rect">
            <a:avLst/>
          </a:prstGeom>
        </p:spPr>
      </p:pic>
      <p:sp>
        <p:nvSpPr>
          <p:cNvPr id="3" name="Shape 226">
            <a:extLst>
              <a:ext uri="{FF2B5EF4-FFF2-40B4-BE49-F238E27FC236}">
                <a16:creationId xmlns:a16="http://schemas.microsoft.com/office/drawing/2014/main" id="{931DDCD0-518A-4745-B079-B4BD00DA2E4D}"/>
              </a:ext>
            </a:extLst>
          </p:cNvPr>
          <p:cNvSpPr txBox="1">
            <a:spLocks/>
          </p:cNvSpPr>
          <p:nvPr/>
        </p:nvSpPr>
        <p:spPr>
          <a:xfrm>
            <a:off x="2573812" y="2901932"/>
            <a:ext cx="1903530" cy="3420653"/>
          </a:xfrm>
          <a:prstGeom prst="rect">
            <a:avLst/>
          </a:prstGeom>
          <a:noFill/>
          <a:ln w="19050">
            <a:solidFill>
              <a:srgbClr val="FF0000"/>
            </a:solidFill>
          </a:ln>
        </p:spPr>
        <p:txBody>
          <a:bodyPr wrap="square" lIns="91425" tIns="45700" rIns="91425" bIns="45700" anchor="t" anchorCtr="0">
            <a:noAutofit/>
          </a:bodyPr>
          <a:lstStyle>
            <a:defPPr marR="0" lvl="0" algn="l" rtl="0">
              <a:lnSpc>
                <a:spcPct val="100000"/>
              </a:lnSpc>
              <a:spcBef>
                <a:spcPts val="0"/>
              </a:spcBef>
              <a:spcAft>
                <a:spcPts val="0"/>
              </a:spcAft>
            </a:defPPr>
            <a:lvl1pPr marL="274320" marR="0" lvl="0" indent="-88900" algn="l" rtl="0">
              <a:lnSpc>
                <a:spcPct val="100000"/>
              </a:lnSpc>
              <a:spcBef>
                <a:spcPts val="600"/>
              </a:spcBef>
              <a:spcAft>
                <a:spcPts val="0"/>
              </a:spcAft>
              <a:buClr>
                <a:srgbClr val="E78E1A"/>
              </a:buClr>
              <a:buSzPct val="76000"/>
              <a:buFont typeface="Wingdings 3" panose="05040102010807070707" pitchFamily="18" charset="2"/>
              <a:buChar char="}"/>
              <a:defRPr sz="2000" b="0" i="0" u="none" strike="noStrike" cap="none">
                <a:solidFill>
                  <a:schemeClr val="dk1"/>
                </a:solidFill>
                <a:latin typeface="Bookman Old Style"/>
                <a:ea typeface="Bookman Old Style"/>
                <a:cs typeface="Bookman Old Style"/>
                <a:sym typeface="Bookman Old Style"/>
              </a:defRPr>
            </a:lvl1pPr>
            <a:lvl2pPr marL="548640" marR="0" lvl="1" indent="-118872" algn="l" rtl="0">
              <a:lnSpc>
                <a:spcPct val="100000"/>
              </a:lnSpc>
              <a:spcBef>
                <a:spcPts val="500"/>
              </a:spcBef>
              <a:spcAft>
                <a:spcPts val="0"/>
              </a:spcAft>
              <a:buClr>
                <a:srgbClr val="F0B76A"/>
              </a:buClr>
              <a:buSzPct val="76000"/>
              <a:buFont typeface="Wingdings 3" panose="05040102010807070707" pitchFamily="18" charset="2"/>
              <a:buChar char="}"/>
              <a:defRPr sz="1800" b="0" i="0" u="none" strike="noStrike" cap="none">
                <a:solidFill>
                  <a:schemeClr val="dk2"/>
                </a:solidFill>
                <a:latin typeface="Bookman Old Style"/>
                <a:ea typeface="Bookman Old Style"/>
                <a:cs typeface="Bookman Old Style"/>
                <a:sym typeface="Bookman Old Style"/>
              </a:defRPr>
            </a:lvl2pPr>
            <a:lvl3pPr marL="737616" marR="0" lvl="2" indent="0" algn="l" rtl="0">
              <a:lnSpc>
                <a:spcPct val="100000"/>
              </a:lnSpc>
              <a:spcBef>
                <a:spcPts val="500"/>
              </a:spcBef>
              <a:spcAft>
                <a:spcPts val="0"/>
              </a:spcAft>
              <a:buClr>
                <a:srgbClr val="F0B76A"/>
              </a:buClr>
              <a:buSzPct val="76000"/>
              <a:buFont typeface="Wingdings 3" panose="05040102010807070707" pitchFamily="18" charset="2"/>
              <a:buNone/>
              <a:defRPr sz="1600" b="0" i="0" u="none" strike="noStrike" cap="none">
                <a:solidFill>
                  <a:schemeClr val="dk1"/>
                </a:solidFill>
                <a:latin typeface="Bookman Old Style"/>
                <a:ea typeface="Bookman Old Style"/>
                <a:cs typeface="Bookman Old Style"/>
                <a:sym typeface="Bookman Old Style"/>
              </a:defRPr>
            </a:lvl3pPr>
            <a:lvl4pPr marL="1097280" marR="0" lvl="3" indent="-103505" algn="l" rtl="0">
              <a:lnSpc>
                <a:spcPct val="100000"/>
              </a:lnSpc>
              <a:spcBef>
                <a:spcPts val="400"/>
              </a:spcBef>
              <a:spcAft>
                <a:spcPts val="0"/>
              </a:spcAft>
              <a:buClr>
                <a:srgbClr val="8BA1B3"/>
              </a:buClr>
              <a:buSzPct val="70000"/>
              <a:buFont typeface="Noto Sans Symbols"/>
              <a:buChar char="◻"/>
              <a:defRPr sz="1500" b="0" i="0" u="none" strike="noStrike" cap="none">
                <a:solidFill>
                  <a:schemeClr val="dk1"/>
                </a:solidFill>
                <a:latin typeface="Bookman Old Style"/>
                <a:ea typeface="Bookman Old Style"/>
                <a:cs typeface="Bookman Old Style"/>
                <a:sym typeface="Bookman Old Style"/>
              </a:defRPr>
            </a:lvl4pPr>
            <a:lvl5pPr marL="1371600" marR="0" lvl="4" indent="-98425" algn="l" rtl="0">
              <a:lnSpc>
                <a:spcPct val="100000"/>
              </a:lnSpc>
              <a:spcBef>
                <a:spcPts val="300"/>
              </a:spcBef>
              <a:spcAft>
                <a:spcPts val="0"/>
              </a:spcAft>
              <a:buClr>
                <a:schemeClr val="accent2"/>
              </a:buClr>
              <a:buSzPct val="70000"/>
              <a:buFont typeface="Noto Sans Symbols"/>
              <a:buChar char="◻"/>
              <a:defRPr sz="1500" b="0" i="0" u="none" strike="noStrike" cap="none">
                <a:solidFill>
                  <a:schemeClr val="dk1"/>
                </a:solidFill>
                <a:latin typeface="Bookman Old Style"/>
                <a:ea typeface="Bookman Old Style"/>
                <a:cs typeface="Bookman Old Style"/>
                <a:sym typeface="Bookman Old Style"/>
              </a:defRPr>
            </a:lvl5pPr>
            <a:lvl6pPr marL="1645920" marR="0" lvl="5" indent="-33020" algn="l" rtl="0">
              <a:lnSpc>
                <a:spcPct val="100000"/>
              </a:lnSpc>
              <a:spcBef>
                <a:spcPts val="300"/>
              </a:spcBef>
              <a:spcAft>
                <a:spcPts val="0"/>
              </a:spcAft>
              <a:buClr>
                <a:srgbClr val="8BA1B3"/>
              </a:buClr>
              <a:buSzPct val="75000"/>
              <a:buFont typeface="Noto Sans Symbols"/>
              <a:buChar char="▶"/>
              <a:defRPr sz="1600" b="0" i="0" u="none" strike="noStrike" cap="none">
                <a:solidFill>
                  <a:schemeClr val="dk1"/>
                </a:solidFill>
                <a:latin typeface="Bookman Old Style"/>
                <a:ea typeface="Bookman Old Style"/>
                <a:cs typeface="Bookman Old Style"/>
                <a:sym typeface="Bookman Old Style"/>
              </a:defRPr>
            </a:lvl6pPr>
            <a:lvl7pPr marL="1828800" marR="0" lvl="6" indent="-60325" algn="l" rtl="0">
              <a:lnSpc>
                <a:spcPct val="100000"/>
              </a:lnSpc>
              <a:spcBef>
                <a:spcPts val="300"/>
              </a:spcBef>
              <a:spcAft>
                <a:spcPts val="0"/>
              </a:spcAft>
              <a:buClr>
                <a:srgbClr val="646C8F"/>
              </a:buClr>
              <a:buSzPct val="75000"/>
              <a:buFont typeface="Noto Sans Symbols"/>
              <a:buChar char="▶"/>
              <a:defRPr sz="1400" b="0" i="0" u="none" strike="noStrike" cap="none">
                <a:solidFill>
                  <a:schemeClr val="dk1"/>
                </a:solidFill>
                <a:latin typeface="Bookman Old Style"/>
                <a:ea typeface="Bookman Old Style"/>
                <a:cs typeface="Bookman Old Style"/>
                <a:sym typeface="Bookman Old Style"/>
              </a:defRPr>
            </a:lvl7pPr>
            <a:lvl8pPr marL="2011679" marR="0" lvl="7" indent="-52703" algn="l" rtl="0">
              <a:lnSpc>
                <a:spcPct val="100000"/>
              </a:lnSpc>
              <a:spcBef>
                <a:spcPts val="300"/>
              </a:spcBef>
              <a:spcAft>
                <a:spcPts val="0"/>
              </a:spcAft>
              <a:buClr>
                <a:srgbClr val="BABABA"/>
              </a:buClr>
              <a:buSzPct val="75000"/>
              <a:buFont typeface="Noto Sans Symbols"/>
              <a:buChar char="▶"/>
              <a:defRPr sz="1400" b="0" i="0" u="none" strike="noStrike" cap="none">
                <a:solidFill>
                  <a:schemeClr val="dk1"/>
                </a:solidFill>
                <a:latin typeface="Bookman Old Style"/>
                <a:ea typeface="Bookman Old Style"/>
                <a:cs typeface="Bookman Old Style"/>
                <a:sym typeface="Bookman Old Style"/>
              </a:defRPr>
            </a:lvl8pPr>
            <a:lvl9pPr marL="2194560" marR="0" lvl="8" indent="-80010" algn="l" rtl="0">
              <a:lnSpc>
                <a:spcPct val="100000"/>
              </a:lnSpc>
              <a:spcBef>
                <a:spcPts val="300"/>
              </a:spcBef>
              <a:spcAft>
                <a:spcPts val="0"/>
              </a:spcAft>
              <a:buClr>
                <a:srgbClr val="9FB8CD"/>
              </a:buClr>
              <a:buSzPct val="75000"/>
              <a:buFont typeface="Noto Sans Symbols"/>
              <a:buChar char="▶"/>
              <a:defRPr sz="1200" b="0" i="0" u="none" strike="noStrike" cap="none">
                <a:solidFill>
                  <a:schemeClr val="dk1"/>
                </a:solidFill>
                <a:latin typeface="Bookman Old Style"/>
                <a:ea typeface="Bookman Old Style"/>
                <a:cs typeface="Bookman Old Style"/>
                <a:sym typeface="Bookman Old Style"/>
              </a:defRPr>
            </a:lvl9pPr>
          </a:lstStyle>
          <a:p>
            <a:pPr marL="171450" indent="-171450">
              <a:buClr>
                <a:srgbClr val="FF0000"/>
              </a:buClr>
              <a:buFont typeface="Bookman Old Style" panose="02050604050505020204" pitchFamily="18" charset="0"/>
              <a:buChar char="►"/>
              <a:defRPr/>
            </a:pPr>
            <a:r>
              <a:rPr lang="en-US" sz="950" dirty="0">
                <a:solidFill>
                  <a:srgbClr val="000000"/>
                </a:solidFill>
              </a:rPr>
              <a:t>LHX </a:t>
            </a:r>
            <a:r>
              <a:rPr kumimoji="0" lang="en-US" sz="950" b="0" i="0" u="none" strike="noStrike" kern="0" cap="none" spc="0" normalizeH="0" baseline="0" noProof="0" dirty="0">
                <a:ln>
                  <a:noFill/>
                </a:ln>
                <a:solidFill>
                  <a:schemeClr val="tx1"/>
                </a:solidFill>
                <a:effectLst/>
                <a:uLnTx/>
                <a:uFillTx/>
                <a:latin typeface="Bookman Old Style"/>
                <a:sym typeface="Bookman Old Style"/>
              </a:rPr>
              <a:t>provides solutions for space, avionics, electronic warfare, and </a:t>
            </a:r>
            <a:r>
              <a:rPr lang="en-US" sz="950" dirty="0" err="1">
                <a:solidFill>
                  <a:schemeClr val="tx1"/>
                </a:solidFill>
              </a:rPr>
              <a:t>i</a:t>
            </a:r>
            <a:r>
              <a:rPr kumimoji="0" lang="en-US" sz="950" b="0" i="0" u="none" strike="noStrike" kern="0" cap="none" spc="0" normalizeH="0" baseline="0" noProof="0" dirty="0" err="1">
                <a:ln>
                  <a:noFill/>
                </a:ln>
                <a:solidFill>
                  <a:schemeClr val="tx1"/>
                </a:solidFill>
                <a:effectLst/>
                <a:uLnTx/>
                <a:uFillTx/>
                <a:latin typeface="Bookman Old Style"/>
                <a:sym typeface="Bookman Old Style"/>
              </a:rPr>
              <a:t>ntel</a:t>
            </a:r>
            <a:r>
              <a:rPr kumimoji="0" lang="en-US" sz="950" b="0" i="0" u="none" strike="noStrike" kern="0" cap="none" spc="0" normalizeH="0" baseline="0" noProof="0" dirty="0">
                <a:ln>
                  <a:noFill/>
                </a:ln>
                <a:solidFill>
                  <a:schemeClr val="tx1"/>
                </a:solidFill>
                <a:effectLst/>
                <a:uLnTx/>
                <a:uFillTx/>
                <a:latin typeface="Bookman Old Style"/>
                <a:sym typeface="Bookman Old Style"/>
              </a:rPr>
              <a:t> &amp; cyber</a:t>
            </a:r>
          </a:p>
          <a:p>
            <a:pPr marL="171450" indent="-171450">
              <a:buClr>
                <a:srgbClr val="FF0000"/>
              </a:buClr>
              <a:buFont typeface="Bookman Old Style" panose="02050604050505020204" pitchFamily="18" charset="0"/>
              <a:buChar char="►"/>
              <a:defRPr/>
            </a:pPr>
            <a:r>
              <a:rPr kumimoji="0" lang="en-US" sz="950" b="0" i="0" u="none" strike="noStrike" kern="0" cap="none" spc="0" normalizeH="0" baseline="0" noProof="0" dirty="0">
                <a:ln>
                  <a:noFill/>
                </a:ln>
                <a:solidFill>
                  <a:schemeClr val="tx1"/>
                </a:solidFill>
                <a:effectLst/>
                <a:uLnTx/>
                <a:uFillTx/>
                <a:latin typeface="Bookman Old Style"/>
                <a:sym typeface="Bookman Old Style"/>
              </a:rPr>
              <a:t>Contracts with</a:t>
            </a:r>
          </a:p>
          <a:p>
            <a:pPr marL="445770" lvl="1" indent="-171450">
              <a:buClr>
                <a:srgbClr val="FF0000"/>
              </a:buClr>
              <a:buFont typeface="Bookman Old Style" panose="02050604050505020204" pitchFamily="18" charset="0"/>
              <a:buChar char="►"/>
              <a:defRPr/>
            </a:pPr>
            <a:r>
              <a:rPr kumimoji="0" lang="en-US" sz="950" b="0" i="0" u="none" strike="noStrike" kern="0" cap="none" spc="0" normalizeH="0" baseline="0" noProof="0" dirty="0">
                <a:ln>
                  <a:noFill/>
                </a:ln>
                <a:solidFill>
                  <a:schemeClr val="tx1"/>
                </a:solidFill>
                <a:effectLst/>
                <a:uLnTx/>
                <a:uFillTx/>
                <a:latin typeface="Bookman Old Style"/>
                <a:sym typeface="Bookman Old Style"/>
              </a:rPr>
              <a:t> USA, Australia, Egypt Iraq, and </a:t>
            </a:r>
            <a:r>
              <a:rPr kumimoji="0" lang="en-US" sz="950" b="0" i="0" u="none" strike="noStrike" kern="0" cap="none" spc="0" normalizeH="0" baseline="0" noProof="0">
                <a:ln>
                  <a:noFill/>
                </a:ln>
                <a:solidFill>
                  <a:schemeClr val="tx1"/>
                </a:solidFill>
                <a:effectLst/>
                <a:uLnTx/>
                <a:uFillTx/>
                <a:latin typeface="Bookman Old Style"/>
                <a:sym typeface="Bookman Old Style"/>
              </a:rPr>
              <a:t>United Kingdom</a:t>
            </a:r>
            <a:endParaRPr kumimoji="0" lang="en-US" sz="950" b="0" i="0" u="none" strike="noStrike" kern="0" cap="none" spc="0" normalizeH="0" baseline="0" noProof="0" dirty="0">
              <a:ln>
                <a:noFill/>
              </a:ln>
              <a:solidFill>
                <a:schemeClr val="tx1"/>
              </a:solidFill>
              <a:effectLst/>
              <a:uLnTx/>
              <a:uFillTx/>
              <a:latin typeface="Bookman Old Style"/>
              <a:sym typeface="Bookman Old Style"/>
            </a:endParaRPr>
          </a:p>
          <a:p>
            <a:pPr marL="445770" lvl="1" indent="-171450">
              <a:buClr>
                <a:srgbClr val="FF0000"/>
              </a:buClr>
              <a:buFont typeface="Bookman Old Style" panose="02050604050505020204" pitchFamily="18" charset="0"/>
              <a:buChar char="►"/>
              <a:defRPr/>
            </a:pPr>
            <a:r>
              <a:rPr kumimoji="0" lang="en-US" sz="950" b="0" i="0" u="none" strike="noStrike" kern="0" cap="none" spc="0" normalizeH="0" baseline="0" noProof="0" dirty="0">
                <a:ln>
                  <a:noFill/>
                </a:ln>
                <a:solidFill>
                  <a:schemeClr val="tx1"/>
                </a:solidFill>
                <a:effectLst/>
                <a:uLnTx/>
                <a:uFillTx/>
                <a:latin typeface="Bookman Old Style"/>
                <a:sym typeface="Bookman Old Style"/>
              </a:rPr>
              <a:t>Commercial contracts with Boeing, Lockheed Martin, and Northrop Grumman</a:t>
            </a:r>
          </a:p>
          <a:p>
            <a:pPr marL="171450" indent="-171450">
              <a:buClr>
                <a:srgbClr val="FF0000"/>
              </a:buClr>
              <a:buFont typeface="Bookman Old Style" panose="02050604050505020204" pitchFamily="18" charset="0"/>
              <a:buChar char="►"/>
              <a:defRPr/>
            </a:pPr>
            <a:r>
              <a:rPr kumimoji="0" lang="en-US" sz="950" b="0" i="0" u="none" strike="noStrike" kern="0" cap="none" spc="0" normalizeH="0" baseline="0" noProof="0" dirty="0">
                <a:ln>
                  <a:noFill/>
                </a:ln>
                <a:solidFill>
                  <a:schemeClr val="tx1"/>
                </a:solidFill>
                <a:effectLst/>
                <a:uLnTx/>
                <a:uFillTx/>
                <a:latin typeface="Bookman Old Style"/>
                <a:sym typeface="Bookman Old Style"/>
              </a:rPr>
              <a:t>Provides parts for prominent fighters including but not limited to F-35, F-16, F-22, B-2  KF-X, F/A-18, and P-8</a:t>
            </a:r>
          </a:p>
          <a:p>
            <a:pPr marL="171450" indent="-171450">
              <a:buClr>
                <a:srgbClr val="FF0000"/>
              </a:buClr>
              <a:buFont typeface="Bookman Old Style" panose="02050604050505020204" pitchFamily="18" charset="0"/>
              <a:buChar char="►"/>
              <a:defRPr/>
            </a:pPr>
            <a:r>
              <a:rPr kumimoji="0" lang="en-US" sz="950" b="0" i="0" u="none" strike="noStrike" kern="0" cap="none" spc="0" normalizeH="0" baseline="0" noProof="0" dirty="0">
                <a:ln>
                  <a:noFill/>
                </a:ln>
                <a:solidFill>
                  <a:schemeClr val="tx1"/>
                </a:solidFill>
                <a:effectLst/>
                <a:uLnTx/>
                <a:uFillTx/>
                <a:latin typeface="Bookman Old Style"/>
                <a:sym typeface="Bookman Old Style"/>
              </a:rPr>
              <a:t>Revenue up organically by 6.8% YOY in 3Q20</a:t>
            </a:r>
          </a:p>
          <a:p>
            <a:pPr marL="171450" indent="-171450">
              <a:buClr>
                <a:srgbClr val="FF0000"/>
              </a:buClr>
              <a:buFont typeface="Bookman Old Style" panose="02050604050505020204" pitchFamily="18" charset="0"/>
              <a:buChar char="►"/>
              <a:defRPr/>
            </a:pPr>
            <a:endParaRPr kumimoji="0" lang="en-US" sz="750" b="0" i="0" u="none" strike="noStrike" kern="0" cap="none" spc="0" normalizeH="0" baseline="0" noProof="0" dirty="0">
              <a:ln>
                <a:noFill/>
              </a:ln>
              <a:solidFill>
                <a:srgbClr val="000000"/>
              </a:solidFill>
              <a:effectLst/>
              <a:uLnTx/>
              <a:uFillTx/>
              <a:latin typeface="Bookman Old Style"/>
              <a:sym typeface="Bookman Old Style"/>
            </a:endParaRPr>
          </a:p>
          <a:p>
            <a:pPr marL="171450" marR="0" lvl="0" indent="-171450" algn="l" defTabSz="914400" rtl="0" eaLnBrk="1" fontAlgn="auto" latinLnBrk="0" hangingPunct="1">
              <a:lnSpc>
                <a:spcPct val="100000"/>
              </a:lnSpc>
              <a:spcBef>
                <a:spcPts val="600"/>
              </a:spcBef>
              <a:spcAft>
                <a:spcPts val="0"/>
              </a:spcAft>
              <a:buClr>
                <a:srgbClr val="FF0000"/>
              </a:buClr>
              <a:buSzPct val="76000"/>
              <a:buFont typeface="Bookman Old Style" panose="02050604050505020204" pitchFamily="18" charset="0"/>
              <a:buChar char="►"/>
              <a:tabLst/>
              <a:defRPr/>
            </a:pPr>
            <a:endParaRPr kumimoji="0" lang="en-US" sz="1400" b="0" i="0" u="none" strike="noStrike" kern="0" cap="none" spc="0" normalizeH="0" baseline="0" noProof="0" dirty="0">
              <a:ln>
                <a:noFill/>
              </a:ln>
              <a:solidFill>
                <a:srgbClr val="000000"/>
              </a:solidFill>
              <a:effectLst/>
              <a:uLnTx/>
              <a:uFillTx/>
              <a:latin typeface="Bookman Old Style"/>
              <a:sym typeface="Bookman Old Style"/>
            </a:endParaRPr>
          </a:p>
          <a:p>
            <a:pPr marL="171450" marR="0" lvl="0" indent="-171450" algn="l" defTabSz="914400" rtl="0" eaLnBrk="1" fontAlgn="auto" latinLnBrk="0" hangingPunct="1">
              <a:lnSpc>
                <a:spcPct val="100000"/>
              </a:lnSpc>
              <a:spcBef>
                <a:spcPts val="600"/>
              </a:spcBef>
              <a:spcAft>
                <a:spcPts val="0"/>
              </a:spcAft>
              <a:buClr>
                <a:srgbClr val="FF0000"/>
              </a:buClr>
              <a:buSzPct val="76000"/>
              <a:buFont typeface="Bookman Old Style" panose="02050604050505020204" pitchFamily="18" charset="0"/>
              <a:buChar char="►"/>
              <a:tabLst/>
              <a:defRPr/>
            </a:pPr>
            <a:endParaRPr kumimoji="0" lang="en-US" sz="1200" b="0" i="0" u="none" strike="noStrike" kern="0" cap="none" spc="0" normalizeH="0" baseline="0" noProof="0" dirty="0">
              <a:ln>
                <a:noFill/>
              </a:ln>
              <a:solidFill>
                <a:srgbClr val="000000"/>
              </a:solidFill>
              <a:effectLst/>
              <a:uLnTx/>
              <a:uFillTx/>
              <a:latin typeface="Bookman Old Style"/>
              <a:sym typeface="Bookman Old Style"/>
            </a:endParaRPr>
          </a:p>
          <a:p>
            <a:pPr marL="0" marR="0" lvl="0" indent="0" algn="l" defTabSz="914400" rtl="0" eaLnBrk="1" fontAlgn="auto" latinLnBrk="0" hangingPunct="1">
              <a:lnSpc>
                <a:spcPct val="100000"/>
              </a:lnSpc>
              <a:spcBef>
                <a:spcPts val="600"/>
              </a:spcBef>
              <a:spcAft>
                <a:spcPts val="0"/>
              </a:spcAft>
              <a:buClr>
                <a:srgbClr val="E78E1A"/>
              </a:buClr>
              <a:buSzPct val="76000"/>
              <a:buFont typeface="Wingdings 3" panose="05040102010807070707" pitchFamily="18" charset="2"/>
              <a:buNone/>
              <a:tabLst/>
              <a:defRPr/>
            </a:pPr>
            <a:endParaRPr kumimoji="0" lang="en-US" sz="1200" b="0" i="0" u="none" strike="noStrike" kern="1200" cap="none" spc="0" normalizeH="0" baseline="0" noProof="0" dirty="0">
              <a:ln>
                <a:noFill/>
              </a:ln>
              <a:solidFill>
                <a:srgbClr val="000000"/>
              </a:solidFill>
              <a:effectLst/>
              <a:uLnTx/>
              <a:uFillTx/>
              <a:latin typeface="Bookman Old Style" panose="02050604050505020204" pitchFamily="18" charset="0"/>
              <a:sym typeface="Bookman Old Style"/>
            </a:endParaRPr>
          </a:p>
          <a:p>
            <a:pPr marL="274320" marR="0" lvl="0" indent="-274320" algn="l" defTabSz="914400" rtl="0" eaLnBrk="1" fontAlgn="auto" latinLnBrk="0" hangingPunct="1">
              <a:lnSpc>
                <a:spcPct val="100000"/>
              </a:lnSpc>
              <a:spcBef>
                <a:spcPts val="600"/>
              </a:spcBef>
              <a:spcAft>
                <a:spcPts val="0"/>
              </a:spcAft>
              <a:buClr>
                <a:srgbClr val="E78E1A"/>
              </a:buClr>
              <a:buSzPct val="76000"/>
              <a:buFont typeface="Wingdings 3" panose="05040102010807070707" pitchFamily="18" charset="2"/>
              <a:buChar char="}"/>
              <a:tabLst/>
              <a:defRPr/>
            </a:pPr>
            <a:endParaRPr kumimoji="0" lang="en-US" sz="1200" b="0" i="0" u="none" strike="noStrike" kern="1200" cap="none" spc="0" normalizeH="0" baseline="0" noProof="0" dirty="0">
              <a:ln>
                <a:noFill/>
              </a:ln>
              <a:solidFill>
                <a:srgbClr val="000000"/>
              </a:solidFill>
              <a:effectLst/>
              <a:uLnTx/>
              <a:uFillTx/>
              <a:latin typeface="Bookman Old Style" panose="02050604050505020204" pitchFamily="18" charset="0"/>
              <a:sym typeface="Bookman Old Style"/>
            </a:endParaRPr>
          </a:p>
        </p:txBody>
      </p:sp>
      <p:sp>
        <p:nvSpPr>
          <p:cNvPr id="4" name="Shape 226">
            <a:extLst>
              <a:ext uri="{FF2B5EF4-FFF2-40B4-BE49-F238E27FC236}">
                <a16:creationId xmlns:a16="http://schemas.microsoft.com/office/drawing/2014/main" id="{66835A24-1A7B-483C-8635-7E7D99DC2997}"/>
              </a:ext>
            </a:extLst>
          </p:cNvPr>
          <p:cNvSpPr txBox="1">
            <a:spLocks/>
          </p:cNvSpPr>
          <p:nvPr/>
        </p:nvSpPr>
        <p:spPr>
          <a:xfrm>
            <a:off x="452398" y="2901931"/>
            <a:ext cx="1911270" cy="3420653"/>
          </a:xfrm>
          <a:prstGeom prst="rect">
            <a:avLst/>
          </a:prstGeom>
          <a:noFill/>
          <a:ln w="19050">
            <a:solidFill>
              <a:srgbClr val="FF0000"/>
            </a:solidFill>
          </a:ln>
        </p:spPr>
        <p:txBody>
          <a:bodyPr wrap="square" lIns="91425" tIns="45700" rIns="91425" bIns="45700" anchor="t" anchorCtr="0">
            <a:noAutofit/>
          </a:bodyPr>
          <a:lstStyle>
            <a:defPPr marR="0" lvl="0" algn="l" rtl="0">
              <a:lnSpc>
                <a:spcPct val="100000"/>
              </a:lnSpc>
              <a:spcBef>
                <a:spcPts val="0"/>
              </a:spcBef>
              <a:spcAft>
                <a:spcPts val="0"/>
              </a:spcAft>
            </a:defPPr>
            <a:lvl1pPr marL="274320" marR="0" lvl="0" indent="-88900" algn="l" rtl="0">
              <a:lnSpc>
                <a:spcPct val="100000"/>
              </a:lnSpc>
              <a:spcBef>
                <a:spcPts val="600"/>
              </a:spcBef>
              <a:spcAft>
                <a:spcPts val="0"/>
              </a:spcAft>
              <a:buClr>
                <a:srgbClr val="E78E1A"/>
              </a:buClr>
              <a:buSzPct val="76000"/>
              <a:buFont typeface="Wingdings 3" panose="05040102010807070707" pitchFamily="18" charset="2"/>
              <a:buChar char="}"/>
              <a:defRPr sz="2000" b="0" i="0" u="none" strike="noStrike" cap="none">
                <a:solidFill>
                  <a:schemeClr val="dk1"/>
                </a:solidFill>
                <a:latin typeface="Bookman Old Style"/>
                <a:ea typeface="Bookman Old Style"/>
                <a:cs typeface="Bookman Old Style"/>
                <a:sym typeface="Bookman Old Style"/>
              </a:defRPr>
            </a:lvl1pPr>
            <a:lvl2pPr marL="548640" marR="0" lvl="1" indent="-118872" algn="l" rtl="0">
              <a:lnSpc>
                <a:spcPct val="100000"/>
              </a:lnSpc>
              <a:spcBef>
                <a:spcPts val="500"/>
              </a:spcBef>
              <a:spcAft>
                <a:spcPts val="0"/>
              </a:spcAft>
              <a:buClr>
                <a:srgbClr val="F0B76A"/>
              </a:buClr>
              <a:buSzPct val="76000"/>
              <a:buFont typeface="Wingdings 3" panose="05040102010807070707" pitchFamily="18" charset="2"/>
              <a:buChar char="}"/>
              <a:defRPr sz="1800" b="0" i="0" u="none" strike="noStrike" cap="none">
                <a:solidFill>
                  <a:schemeClr val="dk2"/>
                </a:solidFill>
                <a:latin typeface="Bookman Old Style"/>
                <a:ea typeface="Bookman Old Style"/>
                <a:cs typeface="Bookman Old Style"/>
                <a:sym typeface="Bookman Old Style"/>
              </a:defRPr>
            </a:lvl2pPr>
            <a:lvl3pPr marL="737616" marR="0" lvl="2" indent="0" algn="l" rtl="0">
              <a:lnSpc>
                <a:spcPct val="100000"/>
              </a:lnSpc>
              <a:spcBef>
                <a:spcPts val="500"/>
              </a:spcBef>
              <a:spcAft>
                <a:spcPts val="0"/>
              </a:spcAft>
              <a:buClr>
                <a:srgbClr val="F0B76A"/>
              </a:buClr>
              <a:buSzPct val="76000"/>
              <a:buFont typeface="Wingdings 3" panose="05040102010807070707" pitchFamily="18" charset="2"/>
              <a:buNone/>
              <a:defRPr sz="1600" b="0" i="0" u="none" strike="noStrike" cap="none">
                <a:solidFill>
                  <a:schemeClr val="dk1"/>
                </a:solidFill>
                <a:latin typeface="Bookman Old Style"/>
                <a:ea typeface="Bookman Old Style"/>
                <a:cs typeface="Bookman Old Style"/>
                <a:sym typeface="Bookman Old Style"/>
              </a:defRPr>
            </a:lvl3pPr>
            <a:lvl4pPr marL="1097280" marR="0" lvl="3" indent="-103505" algn="l" rtl="0">
              <a:lnSpc>
                <a:spcPct val="100000"/>
              </a:lnSpc>
              <a:spcBef>
                <a:spcPts val="400"/>
              </a:spcBef>
              <a:spcAft>
                <a:spcPts val="0"/>
              </a:spcAft>
              <a:buClr>
                <a:srgbClr val="8BA1B3"/>
              </a:buClr>
              <a:buSzPct val="70000"/>
              <a:buFont typeface="Noto Sans Symbols"/>
              <a:buChar char="◻"/>
              <a:defRPr sz="1500" b="0" i="0" u="none" strike="noStrike" cap="none">
                <a:solidFill>
                  <a:schemeClr val="dk1"/>
                </a:solidFill>
                <a:latin typeface="Bookman Old Style"/>
                <a:ea typeface="Bookman Old Style"/>
                <a:cs typeface="Bookman Old Style"/>
                <a:sym typeface="Bookman Old Style"/>
              </a:defRPr>
            </a:lvl4pPr>
            <a:lvl5pPr marL="1371600" marR="0" lvl="4" indent="-98425" algn="l" rtl="0">
              <a:lnSpc>
                <a:spcPct val="100000"/>
              </a:lnSpc>
              <a:spcBef>
                <a:spcPts val="300"/>
              </a:spcBef>
              <a:spcAft>
                <a:spcPts val="0"/>
              </a:spcAft>
              <a:buClr>
                <a:schemeClr val="accent2"/>
              </a:buClr>
              <a:buSzPct val="70000"/>
              <a:buFont typeface="Noto Sans Symbols"/>
              <a:buChar char="◻"/>
              <a:defRPr sz="1500" b="0" i="0" u="none" strike="noStrike" cap="none">
                <a:solidFill>
                  <a:schemeClr val="dk1"/>
                </a:solidFill>
                <a:latin typeface="Bookman Old Style"/>
                <a:ea typeface="Bookman Old Style"/>
                <a:cs typeface="Bookman Old Style"/>
                <a:sym typeface="Bookman Old Style"/>
              </a:defRPr>
            </a:lvl5pPr>
            <a:lvl6pPr marL="1645920" marR="0" lvl="5" indent="-33020" algn="l" rtl="0">
              <a:lnSpc>
                <a:spcPct val="100000"/>
              </a:lnSpc>
              <a:spcBef>
                <a:spcPts val="300"/>
              </a:spcBef>
              <a:spcAft>
                <a:spcPts val="0"/>
              </a:spcAft>
              <a:buClr>
                <a:srgbClr val="8BA1B3"/>
              </a:buClr>
              <a:buSzPct val="75000"/>
              <a:buFont typeface="Noto Sans Symbols"/>
              <a:buChar char="▶"/>
              <a:defRPr sz="1600" b="0" i="0" u="none" strike="noStrike" cap="none">
                <a:solidFill>
                  <a:schemeClr val="dk1"/>
                </a:solidFill>
                <a:latin typeface="Bookman Old Style"/>
                <a:ea typeface="Bookman Old Style"/>
                <a:cs typeface="Bookman Old Style"/>
                <a:sym typeface="Bookman Old Style"/>
              </a:defRPr>
            </a:lvl6pPr>
            <a:lvl7pPr marL="1828800" marR="0" lvl="6" indent="-60325" algn="l" rtl="0">
              <a:lnSpc>
                <a:spcPct val="100000"/>
              </a:lnSpc>
              <a:spcBef>
                <a:spcPts val="300"/>
              </a:spcBef>
              <a:spcAft>
                <a:spcPts val="0"/>
              </a:spcAft>
              <a:buClr>
                <a:srgbClr val="646C8F"/>
              </a:buClr>
              <a:buSzPct val="75000"/>
              <a:buFont typeface="Noto Sans Symbols"/>
              <a:buChar char="▶"/>
              <a:defRPr sz="1400" b="0" i="0" u="none" strike="noStrike" cap="none">
                <a:solidFill>
                  <a:schemeClr val="dk1"/>
                </a:solidFill>
                <a:latin typeface="Bookman Old Style"/>
                <a:ea typeface="Bookman Old Style"/>
                <a:cs typeface="Bookman Old Style"/>
                <a:sym typeface="Bookman Old Style"/>
              </a:defRPr>
            </a:lvl7pPr>
            <a:lvl8pPr marL="2011679" marR="0" lvl="7" indent="-52703" algn="l" rtl="0">
              <a:lnSpc>
                <a:spcPct val="100000"/>
              </a:lnSpc>
              <a:spcBef>
                <a:spcPts val="300"/>
              </a:spcBef>
              <a:spcAft>
                <a:spcPts val="0"/>
              </a:spcAft>
              <a:buClr>
                <a:srgbClr val="BABABA"/>
              </a:buClr>
              <a:buSzPct val="75000"/>
              <a:buFont typeface="Noto Sans Symbols"/>
              <a:buChar char="▶"/>
              <a:defRPr sz="1400" b="0" i="0" u="none" strike="noStrike" cap="none">
                <a:solidFill>
                  <a:schemeClr val="dk1"/>
                </a:solidFill>
                <a:latin typeface="Bookman Old Style"/>
                <a:ea typeface="Bookman Old Style"/>
                <a:cs typeface="Bookman Old Style"/>
                <a:sym typeface="Bookman Old Style"/>
              </a:defRPr>
            </a:lvl8pPr>
            <a:lvl9pPr marL="2194560" marR="0" lvl="8" indent="-80010" algn="l" rtl="0">
              <a:lnSpc>
                <a:spcPct val="100000"/>
              </a:lnSpc>
              <a:spcBef>
                <a:spcPts val="300"/>
              </a:spcBef>
              <a:spcAft>
                <a:spcPts val="0"/>
              </a:spcAft>
              <a:buClr>
                <a:srgbClr val="9FB8CD"/>
              </a:buClr>
              <a:buSzPct val="75000"/>
              <a:buFont typeface="Noto Sans Symbols"/>
              <a:buChar char="▶"/>
              <a:defRPr sz="1200" b="0" i="0" u="none" strike="noStrike" cap="none">
                <a:solidFill>
                  <a:schemeClr val="dk1"/>
                </a:solidFill>
                <a:latin typeface="Bookman Old Style"/>
                <a:ea typeface="Bookman Old Style"/>
                <a:cs typeface="Bookman Old Style"/>
                <a:sym typeface="Bookman Old Style"/>
              </a:defRPr>
            </a:lvl9pPr>
          </a:lstStyle>
          <a:p>
            <a:pPr marL="171450" marR="0" lvl="0" indent="-171450" algn="l" defTabSz="914400" rtl="0" eaLnBrk="1" fontAlgn="auto" latinLnBrk="0" hangingPunct="1">
              <a:lnSpc>
                <a:spcPct val="100000"/>
              </a:lnSpc>
              <a:spcBef>
                <a:spcPts val="600"/>
              </a:spcBef>
              <a:spcAft>
                <a:spcPts val="0"/>
              </a:spcAft>
              <a:buClr>
                <a:srgbClr val="FF0000"/>
              </a:buClr>
              <a:buSzPct val="76000"/>
              <a:buFont typeface="Bookman Old Style" panose="02050604050505020204" pitchFamily="18" charset="0"/>
              <a:buChar char="►"/>
              <a:tabLst/>
              <a:defRPr/>
            </a:pPr>
            <a:r>
              <a:rPr lang="en-US" sz="950" dirty="0">
                <a:solidFill>
                  <a:srgbClr val="000000"/>
                </a:solidFill>
              </a:rPr>
              <a:t>Leader in market</a:t>
            </a:r>
          </a:p>
          <a:p>
            <a:pPr marL="445770" lvl="1" indent="-171450">
              <a:spcBef>
                <a:spcPts val="600"/>
              </a:spcBef>
              <a:buClr>
                <a:srgbClr val="FF0000"/>
              </a:buClr>
              <a:buFont typeface="Bookman Old Style" panose="02050604050505020204" pitchFamily="18" charset="0"/>
              <a:buChar char="►"/>
              <a:defRPr/>
            </a:pPr>
            <a:r>
              <a:rPr lang="en-US" sz="950" dirty="0">
                <a:solidFill>
                  <a:srgbClr val="000000"/>
                </a:solidFill>
              </a:rPr>
              <a:t>Provides </a:t>
            </a:r>
            <a:r>
              <a:rPr kumimoji="0" lang="en-US" sz="950" b="0" i="0" u="none" strike="noStrike" kern="0" cap="none" spc="0" normalizeH="0" baseline="0" noProof="0" dirty="0">
                <a:ln>
                  <a:noFill/>
                </a:ln>
                <a:solidFill>
                  <a:schemeClr val="tx1"/>
                </a:solidFill>
                <a:effectLst/>
                <a:uLnTx/>
                <a:uFillTx/>
                <a:latin typeface="Bookman Old Style"/>
                <a:sym typeface="Bookman Old Style"/>
              </a:rPr>
              <a:t>ELINT and COMINT targeting systems</a:t>
            </a:r>
          </a:p>
          <a:p>
            <a:pPr marL="445770" lvl="1" indent="-171450">
              <a:spcBef>
                <a:spcPts val="600"/>
              </a:spcBef>
              <a:buClr>
                <a:srgbClr val="FF0000"/>
              </a:buClr>
              <a:buFont typeface="Bookman Old Style" panose="02050604050505020204" pitchFamily="18" charset="0"/>
              <a:buChar char="►"/>
              <a:defRPr/>
            </a:pPr>
            <a:r>
              <a:rPr kumimoji="0" lang="en-US" sz="950" b="0" i="0" u="none" strike="noStrike" kern="0" cap="none" spc="0" normalizeH="0" baseline="0" noProof="0" dirty="0">
                <a:ln>
                  <a:noFill/>
                </a:ln>
                <a:solidFill>
                  <a:schemeClr val="tx1"/>
                </a:solidFill>
                <a:effectLst/>
                <a:uLnTx/>
                <a:uFillTx/>
                <a:latin typeface="Bookman Old Style"/>
                <a:sym typeface="Bookman Old Style"/>
              </a:rPr>
              <a:t>Provides Electronic integration systems for naval platforms</a:t>
            </a:r>
          </a:p>
          <a:p>
            <a:pPr marL="445770" lvl="1" indent="-171450">
              <a:spcBef>
                <a:spcPts val="600"/>
              </a:spcBef>
              <a:buClr>
                <a:srgbClr val="FF0000"/>
              </a:buClr>
              <a:buFont typeface="Bookman Old Style" panose="02050604050505020204" pitchFamily="18" charset="0"/>
              <a:buChar char="►"/>
              <a:defRPr/>
            </a:pPr>
            <a:r>
              <a:rPr kumimoji="0" lang="en-US" sz="950" b="0" i="0" u="none" strike="noStrike" kern="0" cap="none" spc="0" normalizeH="0" baseline="0" noProof="0" dirty="0">
                <a:ln>
                  <a:noFill/>
                </a:ln>
                <a:solidFill>
                  <a:schemeClr val="tx1"/>
                </a:solidFill>
                <a:effectLst/>
                <a:uLnTx/>
                <a:uFillTx/>
                <a:latin typeface="Bookman Old Style"/>
                <a:sym typeface="Bookman Old Style"/>
              </a:rPr>
              <a:t>Provides Electronic and Optical sensor systems</a:t>
            </a:r>
          </a:p>
          <a:p>
            <a:pPr marL="171450" indent="-171450">
              <a:buClr>
                <a:srgbClr val="FF0000"/>
              </a:buClr>
              <a:buFont typeface="Bookman Old Style" panose="02050604050505020204" pitchFamily="18" charset="0"/>
              <a:buChar char="►"/>
              <a:defRPr/>
            </a:pPr>
            <a:r>
              <a:rPr kumimoji="0" lang="en-US" sz="950" b="0" i="0" u="none" strike="noStrike" kern="0" cap="none" spc="0" normalizeH="0" baseline="0" noProof="0" dirty="0">
                <a:ln>
                  <a:noFill/>
                </a:ln>
                <a:solidFill>
                  <a:schemeClr val="tx1"/>
                </a:solidFill>
                <a:effectLst/>
                <a:uLnTx/>
                <a:uFillTx/>
                <a:latin typeface="Bookman Old Style"/>
                <a:sym typeface="Bookman Old Style"/>
              </a:rPr>
              <a:t>Contracts with USA, Australia, Canada, United Kingdom, Singapore, Taiwan and many other countries</a:t>
            </a:r>
          </a:p>
          <a:p>
            <a:pPr marL="171450" indent="-171450">
              <a:buClr>
                <a:srgbClr val="FF0000"/>
              </a:buClr>
              <a:buFont typeface="Bookman Old Style" panose="02050604050505020204" pitchFamily="18" charset="0"/>
              <a:buChar char="►"/>
              <a:defRPr/>
            </a:pPr>
            <a:r>
              <a:rPr kumimoji="0" lang="en-US" sz="950" b="0" i="0" u="none" strike="noStrike" kern="0" cap="none" spc="0" normalizeH="0" baseline="0" noProof="0" dirty="0">
                <a:ln>
                  <a:noFill/>
                </a:ln>
                <a:solidFill>
                  <a:schemeClr val="tx1"/>
                </a:solidFill>
                <a:effectLst/>
                <a:uLnTx/>
                <a:uFillTx/>
                <a:latin typeface="Bookman Old Style"/>
                <a:sym typeface="Bookman Old Style"/>
              </a:rPr>
              <a:t>Revenue up organically by 6.2% YOY in 3Q20</a:t>
            </a:r>
          </a:p>
          <a:p>
            <a:pPr marL="171450" indent="-171450">
              <a:buClr>
                <a:srgbClr val="FF0000"/>
              </a:buClr>
              <a:buFont typeface="Bookman Old Style" panose="02050604050505020204" pitchFamily="18" charset="0"/>
              <a:buChar char="►"/>
              <a:defRPr/>
            </a:pPr>
            <a:r>
              <a:rPr kumimoji="0" lang="en-US" sz="950" b="0" i="0" u="none" strike="noStrike" kern="0" cap="none" spc="0" normalizeH="0" baseline="0" noProof="0" dirty="0">
                <a:ln>
                  <a:noFill/>
                </a:ln>
                <a:solidFill>
                  <a:srgbClr val="000000"/>
                </a:solidFill>
                <a:effectLst/>
                <a:uLnTx/>
                <a:uFillTx/>
                <a:latin typeface="Bookman Old Style"/>
                <a:sym typeface="Bookman Old Style"/>
              </a:rPr>
              <a:t>Operating income increased 21% YOY in 3Q20</a:t>
            </a:r>
          </a:p>
          <a:p>
            <a:pPr marL="171450" indent="-171450">
              <a:buClr>
                <a:srgbClr val="FF0000"/>
              </a:buClr>
              <a:buFont typeface="Bookman Old Style" panose="02050604050505020204" pitchFamily="18" charset="0"/>
              <a:buChar char="►"/>
              <a:defRPr/>
            </a:pPr>
            <a:endParaRPr kumimoji="0" lang="en-US" sz="950" b="0" i="0" u="none" strike="noStrike" kern="0" cap="none" spc="0" normalizeH="0" baseline="0" noProof="0" dirty="0">
              <a:ln>
                <a:noFill/>
              </a:ln>
              <a:solidFill>
                <a:schemeClr val="tx1"/>
              </a:solidFill>
              <a:effectLst/>
              <a:uLnTx/>
              <a:uFillTx/>
              <a:latin typeface="Bookman Old Style"/>
              <a:sym typeface="Bookman Old Style"/>
            </a:endParaRPr>
          </a:p>
          <a:p>
            <a:pPr marL="0" indent="0">
              <a:buClr>
                <a:srgbClr val="FF0000"/>
              </a:buClr>
              <a:buNone/>
              <a:defRPr/>
            </a:pPr>
            <a:endParaRPr kumimoji="0" lang="en-US" sz="800" b="0" i="0" u="none" strike="noStrike" kern="0" cap="none" spc="0" normalizeH="0" baseline="0" noProof="0" dirty="0">
              <a:ln>
                <a:noFill/>
              </a:ln>
              <a:solidFill>
                <a:schemeClr val="tx1"/>
              </a:solidFill>
              <a:effectLst/>
              <a:uLnTx/>
              <a:uFillTx/>
              <a:latin typeface="Bookman Old Style"/>
              <a:sym typeface="Bookman Old Style"/>
            </a:endParaRPr>
          </a:p>
          <a:p>
            <a:pPr marL="445770" lvl="1" indent="-171450">
              <a:spcBef>
                <a:spcPts val="600"/>
              </a:spcBef>
              <a:buClr>
                <a:srgbClr val="FF0000"/>
              </a:buClr>
              <a:buFont typeface="Bookman Old Style" panose="02050604050505020204" pitchFamily="18" charset="0"/>
              <a:buChar char="►"/>
              <a:defRPr/>
            </a:pPr>
            <a:endParaRPr kumimoji="0" lang="en-US" sz="750" b="0" i="0" u="none" strike="noStrike" kern="0" cap="none" spc="0" normalizeH="0" baseline="0" noProof="0" dirty="0">
              <a:ln>
                <a:noFill/>
              </a:ln>
              <a:solidFill>
                <a:srgbClr val="000000"/>
              </a:solidFill>
              <a:effectLst/>
              <a:uLnTx/>
              <a:uFillTx/>
              <a:latin typeface="Bookman Old Style"/>
              <a:sym typeface="Bookman Old Style"/>
            </a:endParaRPr>
          </a:p>
          <a:p>
            <a:pPr marL="171450" marR="0" lvl="0" indent="-171450" algn="l" defTabSz="914400" rtl="0" eaLnBrk="1" fontAlgn="auto" latinLnBrk="0" hangingPunct="1">
              <a:lnSpc>
                <a:spcPct val="100000"/>
              </a:lnSpc>
              <a:spcBef>
                <a:spcPts val="600"/>
              </a:spcBef>
              <a:spcAft>
                <a:spcPts val="0"/>
              </a:spcAft>
              <a:buClr>
                <a:srgbClr val="FF0000"/>
              </a:buClr>
              <a:buSzPct val="76000"/>
              <a:buFont typeface="Bookman Old Style" panose="02050604050505020204" pitchFamily="18" charset="0"/>
              <a:buChar char="►"/>
              <a:tabLst/>
              <a:defRPr/>
            </a:pPr>
            <a:endParaRPr kumimoji="0" lang="en-US" sz="1400" b="0" i="0" u="none" strike="noStrike" kern="0" cap="none" spc="0" normalizeH="0" baseline="0" noProof="0" dirty="0">
              <a:ln>
                <a:noFill/>
              </a:ln>
              <a:solidFill>
                <a:srgbClr val="000000"/>
              </a:solidFill>
              <a:effectLst/>
              <a:uLnTx/>
              <a:uFillTx/>
              <a:latin typeface="Bookman Old Style"/>
              <a:sym typeface="Bookman Old Style"/>
            </a:endParaRPr>
          </a:p>
          <a:p>
            <a:pPr marL="171450" marR="0" lvl="0" indent="-171450" algn="l" defTabSz="914400" rtl="0" eaLnBrk="1" fontAlgn="auto" latinLnBrk="0" hangingPunct="1">
              <a:lnSpc>
                <a:spcPct val="100000"/>
              </a:lnSpc>
              <a:spcBef>
                <a:spcPts val="600"/>
              </a:spcBef>
              <a:spcAft>
                <a:spcPts val="0"/>
              </a:spcAft>
              <a:buClr>
                <a:srgbClr val="FF0000"/>
              </a:buClr>
              <a:buSzPct val="76000"/>
              <a:buFont typeface="Bookman Old Style" panose="02050604050505020204" pitchFamily="18" charset="0"/>
              <a:buChar char="►"/>
              <a:tabLst/>
              <a:defRPr/>
            </a:pPr>
            <a:endParaRPr kumimoji="0" lang="en-US" sz="1200" b="0" i="0" u="none" strike="noStrike" kern="0" cap="none" spc="0" normalizeH="0" baseline="0" noProof="0" dirty="0">
              <a:ln>
                <a:noFill/>
              </a:ln>
              <a:solidFill>
                <a:srgbClr val="000000"/>
              </a:solidFill>
              <a:effectLst/>
              <a:uLnTx/>
              <a:uFillTx/>
              <a:latin typeface="Bookman Old Style"/>
              <a:sym typeface="Bookman Old Style"/>
            </a:endParaRPr>
          </a:p>
          <a:p>
            <a:pPr marL="0" marR="0" lvl="0" indent="0" algn="l" defTabSz="914400" rtl="0" eaLnBrk="1" fontAlgn="auto" latinLnBrk="0" hangingPunct="1">
              <a:lnSpc>
                <a:spcPct val="100000"/>
              </a:lnSpc>
              <a:spcBef>
                <a:spcPts val="600"/>
              </a:spcBef>
              <a:spcAft>
                <a:spcPts val="0"/>
              </a:spcAft>
              <a:buClr>
                <a:srgbClr val="E78E1A"/>
              </a:buClr>
              <a:buSzPct val="76000"/>
              <a:buFont typeface="Wingdings 3" panose="05040102010807070707" pitchFamily="18" charset="2"/>
              <a:buNone/>
              <a:tabLst/>
              <a:defRPr/>
            </a:pPr>
            <a:endParaRPr kumimoji="0" lang="en-US" sz="1200" b="0" i="0" u="none" strike="noStrike" kern="1200" cap="none" spc="0" normalizeH="0" baseline="0" noProof="0" dirty="0">
              <a:ln>
                <a:noFill/>
              </a:ln>
              <a:solidFill>
                <a:srgbClr val="000000"/>
              </a:solidFill>
              <a:effectLst/>
              <a:uLnTx/>
              <a:uFillTx/>
              <a:latin typeface="Bookman Old Style" panose="02050604050505020204" pitchFamily="18" charset="0"/>
              <a:sym typeface="Bookman Old Style"/>
            </a:endParaRPr>
          </a:p>
          <a:p>
            <a:pPr marL="274320" marR="0" lvl="0" indent="-274320" algn="l" defTabSz="914400" rtl="0" eaLnBrk="1" fontAlgn="auto" latinLnBrk="0" hangingPunct="1">
              <a:lnSpc>
                <a:spcPct val="100000"/>
              </a:lnSpc>
              <a:spcBef>
                <a:spcPts val="600"/>
              </a:spcBef>
              <a:spcAft>
                <a:spcPts val="0"/>
              </a:spcAft>
              <a:buClr>
                <a:srgbClr val="E78E1A"/>
              </a:buClr>
              <a:buSzPct val="76000"/>
              <a:buFont typeface="Wingdings 3" panose="05040102010807070707" pitchFamily="18" charset="2"/>
              <a:buChar char="}"/>
              <a:tabLst/>
              <a:defRPr/>
            </a:pPr>
            <a:endParaRPr kumimoji="0" lang="en-US" sz="1200" b="0" i="0" u="none" strike="noStrike" kern="1200" cap="none" spc="0" normalizeH="0" baseline="0" noProof="0" dirty="0">
              <a:ln>
                <a:noFill/>
              </a:ln>
              <a:solidFill>
                <a:srgbClr val="000000"/>
              </a:solidFill>
              <a:effectLst/>
              <a:uLnTx/>
              <a:uFillTx/>
              <a:latin typeface="Bookman Old Style" panose="02050604050505020204" pitchFamily="18" charset="0"/>
              <a:sym typeface="Bookman Old Style"/>
            </a:endParaRPr>
          </a:p>
        </p:txBody>
      </p:sp>
      <p:sp>
        <p:nvSpPr>
          <p:cNvPr id="5" name="Shape 226">
            <a:extLst>
              <a:ext uri="{FF2B5EF4-FFF2-40B4-BE49-F238E27FC236}">
                <a16:creationId xmlns:a16="http://schemas.microsoft.com/office/drawing/2014/main" id="{C104F05C-34FF-4AAA-AE6E-E76C0CF62484}"/>
              </a:ext>
            </a:extLst>
          </p:cNvPr>
          <p:cNvSpPr txBox="1">
            <a:spLocks/>
          </p:cNvSpPr>
          <p:nvPr/>
        </p:nvSpPr>
        <p:spPr>
          <a:xfrm>
            <a:off x="4670583" y="2901932"/>
            <a:ext cx="1897884" cy="3427032"/>
          </a:xfrm>
          <a:prstGeom prst="rect">
            <a:avLst/>
          </a:prstGeom>
          <a:noFill/>
          <a:ln w="19050">
            <a:solidFill>
              <a:srgbClr val="FF0000"/>
            </a:solidFill>
          </a:ln>
        </p:spPr>
        <p:txBody>
          <a:bodyPr wrap="square" lIns="91425" tIns="45700" rIns="91425" bIns="45700" anchor="t" anchorCtr="0">
            <a:noAutofit/>
          </a:bodyPr>
          <a:lstStyle>
            <a:defPPr marR="0" lvl="0" algn="l" rtl="0">
              <a:lnSpc>
                <a:spcPct val="100000"/>
              </a:lnSpc>
              <a:spcBef>
                <a:spcPts val="0"/>
              </a:spcBef>
              <a:spcAft>
                <a:spcPts val="0"/>
              </a:spcAft>
            </a:defPPr>
            <a:lvl1pPr marL="274320" marR="0" lvl="0" indent="-88900" algn="l" rtl="0">
              <a:lnSpc>
                <a:spcPct val="100000"/>
              </a:lnSpc>
              <a:spcBef>
                <a:spcPts val="600"/>
              </a:spcBef>
              <a:spcAft>
                <a:spcPts val="0"/>
              </a:spcAft>
              <a:buClr>
                <a:srgbClr val="E78E1A"/>
              </a:buClr>
              <a:buSzPct val="76000"/>
              <a:buFont typeface="Wingdings 3" panose="05040102010807070707" pitchFamily="18" charset="2"/>
              <a:buChar char="}"/>
              <a:defRPr sz="2000" b="0" i="0" u="none" strike="noStrike" cap="none">
                <a:solidFill>
                  <a:schemeClr val="dk1"/>
                </a:solidFill>
                <a:latin typeface="Bookman Old Style"/>
                <a:ea typeface="Bookman Old Style"/>
                <a:cs typeface="Bookman Old Style"/>
                <a:sym typeface="Bookman Old Style"/>
              </a:defRPr>
            </a:lvl1pPr>
            <a:lvl2pPr marL="548640" marR="0" lvl="1" indent="-118872" algn="l" rtl="0">
              <a:lnSpc>
                <a:spcPct val="100000"/>
              </a:lnSpc>
              <a:spcBef>
                <a:spcPts val="500"/>
              </a:spcBef>
              <a:spcAft>
                <a:spcPts val="0"/>
              </a:spcAft>
              <a:buClr>
                <a:srgbClr val="F0B76A"/>
              </a:buClr>
              <a:buSzPct val="76000"/>
              <a:buFont typeface="Wingdings 3" panose="05040102010807070707" pitchFamily="18" charset="2"/>
              <a:buChar char="}"/>
              <a:defRPr sz="1800" b="0" i="0" u="none" strike="noStrike" cap="none">
                <a:solidFill>
                  <a:schemeClr val="dk2"/>
                </a:solidFill>
                <a:latin typeface="Bookman Old Style"/>
                <a:ea typeface="Bookman Old Style"/>
                <a:cs typeface="Bookman Old Style"/>
                <a:sym typeface="Bookman Old Style"/>
              </a:defRPr>
            </a:lvl2pPr>
            <a:lvl3pPr marL="737616" marR="0" lvl="2" indent="0" algn="l" rtl="0">
              <a:lnSpc>
                <a:spcPct val="100000"/>
              </a:lnSpc>
              <a:spcBef>
                <a:spcPts val="500"/>
              </a:spcBef>
              <a:spcAft>
                <a:spcPts val="0"/>
              </a:spcAft>
              <a:buClr>
                <a:srgbClr val="F0B76A"/>
              </a:buClr>
              <a:buSzPct val="76000"/>
              <a:buFont typeface="Wingdings 3" panose="05040102010807070707" pitchFamily="18" charset="2"/>
              <a:buNone/>
              <a:defRPr sz="1600" b="0" i="0" u="none" strike="noStrike" cap="none">
                <a:solidFill>
                  <a:schemeClr val="dk1"/>
                </a:solidFill>
                <a:latin typeface="Bookman Old Style"/>
                <a:ea typeface="Bookman Old Style"/>
                <a:cs typeface="Bookman Old Style"/>
                <a:sym typeface="Bookman Old Style"/>
              </a:defRPr>
            </a:lvl3pPr>
            <a:lvl4pPr marL="1097280" marR="0" lvl="3" indent="-103505" algn="l" rtl="0">
              <a:lnSpc>
                <a:spcPct val="100000"/>
              </a:lnSpc>
              <a:spcBef>
                <a:spcPts val="400"/>
              </a:spcBef>
              <a:spcAft>
                <a:spcPts val="0"/>
              </a:spcAft>
              <a:buClr>
                <a:srgbClr val="8BA1B3"/>
              </a:buClr>
              <a:buSzPct val="70000"/>
              <a:buFont typeface="Noto Sans Symbols"/>
              <a:buChar char="◻"/>
              <a:defRPr sz="1500" b="0" i="0" u="none" strike="noStrike" cap="none">
                <a:solidFill>
                  <a:schemeClr val="dk1"/>
                </a:solidFill>
                <a:latin typeface="Bookman Old Style"/>
                <a:ea typeface="Bookman Old Style"/>
                <a:cs typeface="Bookman Old Style"/>
                <a:sym typeface="Bookman Old Style"/>
              </a:defRPr>
            </a:lvl4pPr>
            <a:lvl5pPr marL="1371600" marR="0" lvl="4" indent="-98425" algn="l" rtl="0">
              <a:lnSpc>
                <a:spcPct val="100000"/>
              </a:lnSpc>
              <a:spcBef>
                <a:spcPts val="300"/>
              </a:spcBef>
              <a:spcAft>
                <a:spcPts val="0"/>
              </a:spcAft>
              <a:buClr>
                <a:schemeClr val="accent2"/>
              </a:buClr>
              <a:buSzPct val="70000"/>
              <a:buFont typeface="Noto Sans Symbols"/>
              <a:buChar char="◻"/>
              <a:defRPr sz="1500" b="0" i="0" u="none" strike="noStrike" cap="none">
                <a:solidFill>
                  <a:schemeClr val="dk1"/>
                </a:solidFill>
                <a:latin typeface="Bookman Old Style"/>
                <a:ea typeface="Bookman Old Style"/>
                <a:cs typeface="Bookman Old Style"/>
                <a:sym typeface="Bookman Old Style"/>
              </a:defRPr>
            </a:lvl5pPr>
            <a:lvl6pPr marL="1645920" marR="0" lvl="5" indent="-33020" algn="l" rtl="0">
              <a:lnSpc>
                <a:spcPct val="100000"/>
              </a:lnSpc>
              <a:spcBef>
                <a:spcPts val="300"/>
              </a:spcBef>
              <a:spcAft>
                <a:spcPts val="0"/>
              </a:spcAft>
              <a:buClr>
                <a:srgbClr val="8BA1B3"/>
              </a:buClr>
              <a:buSzPct val="75000"/>
              <a:buFont typeface="Noto Sans Symbols"/>
              <a:buChar char="▶"/>
              <a:defRPr sz="1600" b="0" i="0" u="none" strike="noStrike" cap="none">
                <a:solidFill>
                  <a:schemeClr val="dk1"/>
                </a:solidFill>
                <a:latin typeface="Bookman Old Style"/>
                <a:ea typeface="Bookman Old Style"/>
                <a:cs typeface="Bookman Old Style"/>
                <a:sym typeface="Bookman Old Style"/>
              </a:defRPr>
            </a:lvl6pPr>
            <a:lvl7pPr marL="1828800" marR="0" lvl="6" indent="-60325" algn="l" rtl="0">
              <a:lnSpc>
                <a:spcPct val="100000"/>
              </a:lnSpc>
              <a:spcBef>
                <a:spcPts val="300"/>
              </a:spcBef>
              <a:spcAft>
                <a:spcPts val="0"/>
              </a:spcAft>
              <a:buClr>
                <a:srgbClr val="646C8F"/>
              </a:buClr>
              <a:buSzPct val="75000"/>
              <a:buFont typeface="Noto Sans Symbols"/>
              <a:buChar char="▶"/>
              <a:defRPr sz="1400" b="0" i="0" u="none" strike="noStrike" cap="none">
                <a:solidFill>
                  <a:schemeClr val="dk1"/>
                </a:solidFill>
                <a:latin typeface="Bookman Old Style"/>
                <a:ea typeface="Bookman Old Style"/>
                <a:cs typeface="Bookman Old Style"/>
                <a:sym typeface="Bookman Old Style"/>
              </a:defRPr>
            </a:lvl7pPr>
            <a:lvl8pPr marL="2011679" marR="0" lvl="7" indent="-52703" algn="l" rtl="0">
              <a:lnSpc>
                <a:spcPct val="100000"/>
              </a:lnSpc>
              <a:spcBef>
                <a:spcPts val="300"/>
              </a:spcBef>
              <a:spcAft>
                <a:spcPts val="0"/>
              </a:spcAft>
              <a:buClr>
                <a:srgbClr val="BABABA"/>
              </a:buClr>
              <a:buSzPct val="75000"/>
              <a:buFont typeface="Noto Sans Symbols"/>
              <a:buChar char="▶"/>
              <a:defRPr sz="1400" b="0" i="0" u="none" strike="noStrike" cap="none">
                <a:solidFill>
                  <a:schemeClr val="dk1"/>
                </a:solidFill>
                <a:latin typeface="Bookman Old Style"/>
                <a:ea typeface="Bookman Old Style"/>
                <a:cs typeface="Bookman Old Style"/>
                <a:sym typeface="Bookman Old Style"/>
              </a:defRPr>
            </a:lvl8pPr>
            <a:lvl9pPr marL="2194560" marR="0" lvl="8" indent="-80010" algn="l" rtl="0">
              <a:lnSpc>
                <a:spcPct val="100000"/>
              </a:lnSpc>
              <a:spcBef>
                <a:spcPts val="300"/>
              </a:spcBef>
              <a:spcAft>
                <a:spcPts val="0"/>
              </a:spcAft>
              <a:buClr>
                <a:srgbClr val="9FB8CD"/>
              </a:buClr>
              <a:buSzPct val="75000"/>
              <a:buFont typeface="Noto Sans Symbols"/>
              <a:buChar char="▶"/>
              <a:defRPr sz="1200" b="0" i="0" u="none" strike="noStrike" cap="none">
                <a:solidFill>
                  <a:schemeClr val="dk1"/>
                </a:solidFill>
                <a:latin typeface="Bookman Old Style"/>
                <a:ea typeface="Bookman Old Style"/>
                <a:cs typeface="Bookman Old Style"/>
                <a:sym typeface="Bookman Old Style"/>
              </a:defRPr>
            </a:lvl9pPr>
          </a:lstStyle>
          <a:p>
            <a:pPr marL="171450" indent="-171450">
              <a:buClr>
                <a:srgbClr val="FF0000"/>
              </a:buClr>
              <a:buFont typeface="Bookman Old Style" panose="02050604050505020204" pitchFamily="18" charset="0"/>
              <a:buChar char="►"/>
              <a:defRPr/>
            </a:pPr>
            <a:r>
              <a:rPr lang="en-US" sz="950" dirty="0">
                <a:solidFill>
                  <a:srgbClr val="000000"/>
                </a:solidFill>
              </a:rPr>
              <a:t>LHX </a:t>
            </a:r>
            <a:r>
              <a:rPr kumimoji="0" lang="en-US" sz="950" b="0" i="0" u="none" strike="noStrike" kern="0" cap="none" spc="0" normalizeH="0" baseline="0" noProof="0" dirty="0">
                <a:ln>
                  <a:noFill/>
                </a:ln>
                <a:solidFill>
                  <a:schemeClr val="tx1"/>
                </a:solidFill>
                <a:effectLst/>
                <a:uLnTx/>
                <a:uFillTx/>
                <a:latin typeface="Bookman Old Style"/>
                <a:sym typeface="Bookman Old Style"/>
              </a:rPr>
              <a:t>provides solutions for</a:t>
            </a:r>
          </a:p>
          <a:p>
            <a:pPr marL="445770" lvl="1" indent="-171450">
              <a:buClr>
                <a:srgbClr val="FF0000"/>
              </a:buClr>
              <a:buFont typeface="Bookman Old Style" panose="02050604050505020204" pitchFamily="18" charset="0"/>
              <a:buChar char="►"/>
              <a:defRPr/>
            </a:pPr>
            <a:r>
              <a:rPr kumimoji="0" lang="en-US" sz="950" b="0" i="0" u="none" strike="noStrike" kern="0" cap="none" spc="0" normalizeH="0" baseline="0" noProof="0" dirty="0">
                <a:ln>
                  <a:noFill/>
                </a:ln>
                <a:solidFill>
                  <a:srgbClr val="000000"/>
                </a:solidFill>
                <a:effectLst/>
                <a:uLnTx/>
                <a:uFillTx/>
                <a:latin typeface="Bookman Old Style"/>
                <a:sym typeface="Bookman Old Style"/>
              </a:rPr>
              <a:t>Tactical Comms </a:t>
            </a:r>
          </a:p>
          <a:p>
            <a:pPr marL="445770" lvl="1" indent="-171450">
              <a:buClr>
                <a:srgbClr val="FF0000"/>
              </a:buClr>
              <a:buFont typeface="Bookman Old Style" panose="02050604050505020204" pitchFamily="18" charset="0"/>
              <a:buChar char="►"/>
              <a:defRPr/>
            </a:pPr>
            <a:r>
              <a:rPr lang="en-US" sz="950" dirty="0">
                <a:solidFill>
                  <a:srgbClr val="000000"/>
                </a:solidFill>
              </a:rPr>
              <a:t>Public Safety</a:t>
            </a:r>
          </a:p>
          <a:p>
            <a:pPr marL="445770" lvl="1" indent="-171450">
              <a:buClr>
                <a:srgbClr val="FF0000"/>
              </a:buClr>
              <a:buFont typeface="Bookman Old Style" panose="02050604050505020204" pitchFamily="18" charset="0"/>
              <a:buChar char="►"/>
              <a:defRPr/>
            </a:pPr>
            <a:r>
              <a:rPr kumimoji="0" lang="en-US" sz="950" b="0" i="0" u="none" strike="noStrike" kern="0" cap="none" spc="0" normalizeH="0" baseline="0" noProof="0" dirty="0">
                <a:ln>
                  <a:noFill/>
                </a:ln>
                <a:solidFill>
                  <a:srgbClr val="000000"/>
                </a:solidFill>
                <a:effectLst/>
                <a:uLnTx/>
                <a:uFillTx/>
                <a:latin typeface="Bookman Old Style"/>
                <a:sym typeface="Bookman Old Style"/>
              </a:rPr>
              <a:t>Broadband Communications </a:t>
            </a:r>
          </a:p>
          <a:p>
            <a:pPr marL="445770" lvl="1" indent="-171450">
              <a:buClr>
                <a:srgbClr val="FF0000"/>
              </a:buClr>
              <a:buFont typeface="Bookman Old Style" panose="02050604050505020204" pitchFamily="18" charset="0"/>
              <a:buChar char="►"/>
              <a:defRPr/>
            </a:pPr>
            <a:r>
              <a:rPr lang="en-US" sz="950" dirty="0">
                <a:solidFill>
                  <a:srgbClr val="000000"/>
                </a:solidFill>
              </a:rPr>
              <a:t>Integrated Vision</a:t>
            </a:r>
          </a:p>
          <a:p>
            <a:pPr marL="171450" indent="-171450">
              <a:buClr>
                <a:srgbClr val="FF0000"/>
              </a:buClr>
              <a:buFont typeface="Bookman Old Style" panose="02050604050505020204" pitchFamily="18" charset="0"/>
              <a:buChar char="►"/>
              <a:defRPr/>
            </a:pPr>
            <a:r>
              <a:rPr kumimoji="0" lang="en-US" sz="950" b="0" i="0" u="none" strike="noStrike" kern="0" cap="none" spc="0" normalizeH="0" baseline="0" noProof="0" dirty="0">
                <a:ln>
                  <a:noFill/>
                </a:ln>
                <a:solidFill>
                  <a:schemeClr val="tx1"/>
                </a:solidFill>
                <a:effectLst/>
                <a:uLnTx/>
                <a:uFillTx/>
                <a:latin typeface="Bookman Old Style"/>
                <a:sym typeface="Bookman Old Style"/>
              </a:rPr>
              <a:t>Consistent</a:t>
            </a:r>
            <a:r>
              <a:rPr lang="en-US" sz="950" dirty="0">
                <a:solidFill>
                  <a:schemeClr val="tx1"/>
                </a:solidFill>
              </a:rPr>
              <a:t>t innovation in </a:t>
            </a:r>
            <a:r>
              <a:rPr lang="en-US" sz="950" dirty="0" err="1">
                <a:solidFill>
                  <a:schemeClr val="tx1"/>
                </a:solidFill>
              </a:rPr>
              <a:t>SWaP</a:t>
            </a:r>
            <a:r>
              <a:rPr lang="en-US" sz="950" dirty="0">
                <a:solidFill>
                  <a:schemeClr val="tx1"/>
                </a:solidFill>
              </a:rPr>
              <a:t> (Size, Weight, and Power) </a:t>
            </a:r>
            <a:endParaRPr lang="en-US" sz="950" dirty="0">
              <a:solidFill>
                <a:srgbClr val="000000"/>
              </a:solidFill>
            </a:endParaRPr>
          </a:p>
          <a:p>
            <a:pPr marL="171450" indent="-171450">
              <a:buClr>
                <a:srgbClr val="FF0000"/>
              </a:buClr>
              <a:buFont typeface="Bookman Old Style" panose="02050604050505020204" pitchFamily="18" charset="0"/>
              <a:buChar char="►"/>
              <a:defRPr/>
            </a:pPr>
            <a:r>
              <a:rPr lang="en-US" sz="950" dirty="0">
                <a:solidFill>
                  <a:srgbClr val="000000"/>
                </a:solidFill>
              </a:rPr>
              <a:t> </a:t>
            </a:r>
            <a:r>
              <a:rPr kumimoji="0" lang="en-US" sz="950" b="0" i="0" u="none" strike="noStrike" kern="0" cap="none" spc="0" normalizeH="0" baseline="0" noProof="0" dirty="0">
                <a:ln>
                  <a:noFill/>
                </a:ln>
                <a:solidFill>
                  <a:schemeClr val="tx1"/>
                </a:solidFill>
                <a:effectLst/>
                <a:uLnTx/>
                <a:uFillTx/>
                <a:latin typeface="Bookman Old Style"/>
                <a:sym typeface="Bookman Old Style"/>
              </a:rPr>
              <a:t>Expected growth from replacing legacy communication systems</a:t>
            </a:r>
          </a:p>
          <a:p>
            <a:pPr marL="171450" indent="-171450">
              <a:buClr>
                <a:srgbClr val="FF0000"/>
              </a:buClr>
              <a:buFont typeface="Bookman Old Style" panose="02050604050505020204" pitchFamily="18" charset="0"/>
              <a:buChar char="►"/>
              <a:defRPr/>
            </a:pPr>
            <a:r>
              <a:rPr kumimoji="0" lang="en-US" sz="950" b="0" i="0" u="none" strike="noStrike" kern="0" cap="none" spc="0" normalizeH="0" baseline="0" noProof="0" dirty="0">
                <a:ln>
                  <a:noFill/>
                </a:ln>
                <a:solidFill>
                  <a:schemeClr val="tx1"/>
                </a:solidFill>
                <a:effectLst/>
                <a:uLnTx/>
                <a:uFillTx/>
                <a:latin typeface="Bookman Old Style"/>
                <a:sym typeface="Bookman Old Style"/>
              </a:rPr>
              <a:t>Strong </a:t>
            </a:r>
            <a:r>
              <a:rPr lang="en-US" sz="950" dirty="0">
                <a:solidFill>
                  <a:schemeClr val="tx1"/>
                </a:solidFill>
              </a:rPr>
              <a:t>lifecycle support</a:t>
            </a:r>
            <a:endParaRPr kumimoji="0" lang="en-US" sz="950" b="0" i="0" u="none" strike="noStrike" kern="0" cap="none" spc="0" normalizeH="0" baseline="0" noProof="0" dirty="0">
              <a:ln>
                <a:noFill/>
              </a:ln>
              <a:solidFill>
                <a:schemeClr val="tx1"/>
              </a:solidFill>
              <a:effectLst/>
              <a:uLnTx/>
              <a:uFillTx/>
              <a:latin typeface="Bookman Old Style"/>
              <a:sym typeface="Bookman Old Style"/>
            </a:endParaRPr>
          </a:p>
          <a:p>
            <a:pPr marL="171450" indent="-171450">
              <a:buClr>
                <a:srgbClr val="FF0000"/>
              </a:buClr>
              <a:buFont typeface="Bookman Old Style" panose="02050604050505020204" pitchFamily="18" charset="0"/>
              <a:buChar char="►"/>
              <a:defRPr/>
            </a:pPr>
            <a:r>
              <a:rPr lang="en-US" sz="950" dirty="0">
                <a:solidFill>
                  <a:srgbClr val="000000"/>
                </a:solidFill>
              </a:rPr>
              <a:t>Revenue </a:t>
            </a:r>
            <a:r>
              <a:rPr kumimoji="0" lang="en-US" sz="950" b="0" i="0" u="none" strike="noStrike" kern="0" cap="none" spc="0" normalizeH="0" baseline="0" noProof="0" dirty="0">
                <a:ln>
                  <a:noFill/>
                </a:ln>
                <a:solidFill>
                  <a:schemeClr val="tx1"/>
                </a:solidFill>
                <a:effectLst/>
                <a:uLnTx/>
                <a:uFillTx/>
                <a:latin typeface="Bookman Old Style"/>
                <a:sym typeface="Bookman Old Style"/>
              </a:rPr>
              <a:t>up organically by 6.7% YOY in 3Q20</a:t>
            </a:r>
          </a:p>
          <a:p>
            <a:pPr marL="171450" indent="-171450">
              <a:buClr>
                <a:srgbClr val="FF0000"/>
              </a:buClr>
              <a:buFont typeface="Bookman Old Style" panose="02050604050505020204" pitchFamily="18" charset="0"/>
              <a:buChar char="►"/>
              <a:defRPr/>
            </a:pPr>
            <a:r>
              <a:rPr kumimoji="0" lang="en-US" sz="950" b="0" i="0" u="none" strike="noStrike" kern="0" cap="none" spc="0" normalizeH="0" baseline="0" noProof="0" dirty="0">
                <a:ln>
                  <a:noFill/>
                </a:ln>
                <a:solidFill>
                  <a:schemeClr val="tx1"/>
                </a:solidFill>
                <a:effectLst/>
                <a:uLnTx/>
                <a:uFillTx/>
                <a:latin typeface="Bookman Old Style"/>
                <a:sym typeface="Bookman Old Style"/>
              </a:rPr>
              <a:t>Operating income increased 17% YOY in 3Q20</a:t>
            </a:r>
          </a:p>
          <a:p>
            <a:pPr marL="171450" indent="-171450">
              <a:buClr>
                <a:srgbClr val="FF0000"/>
              </a:buClr>
              <a:buFont typeface="Bookman Old Style" panose="02050604050505020204" pitchFamily="18" charset="0"/>
              <a:buChar char="►"/>
              <a:defRPr/>
            </a:pPr>
            <a:endParaRPr lang="en-US" sz="950" dirty="0">
              <a:solidFill>
                <a:srgbClr val="000000"/>
              </a:solidFill>
            </a:endParaRPr>
          </a:p>
          <a:p>
            <a:pPr marL="171450" indent="-171450">
              <a:buClr>
                <a:srgbClr val="FF0000"/>
              </a:buClr>
              <a:buFont typeface="Bookman Old Style" panose="02050604050505020204" pitchFamily="18" charset="0"/>
              <a:buChar char="►"/>
              <a:defRPr/>
            </a:pPr>
            <a:endParaRPr kumimoji="0" lang="en-US" sz="950" b="0" i="0" u="none" strike="noStrike" kern="0" cap="none" spc="0" normalizeH="0" baseline="0" noProof="0" dirty="0">
              <a:ln>
                <a:noFill/>
              </a:ln>
              <a:solidFill>
                <a:srgbClr val="000000"/>
              </a:solidFill>
              <a:effectLst/>
              <a:uLnTx/>
              <a:uFillTx/>
              <a:latin typeface="Bookman Old Style"/>
              <a:sym typeface="Bookman Old Style"/>
            </a:endParaRPr>
          </a:p>
          <a:p>
            <a:pPr marL="171450" marR="0" lvl="0" indent="-171450" algn="l" defTabSz="914400" rtl="0" eaLnBrk="1" fontAlgn="auto" latinLnBrk="0" hangingPunct="1">
              <a:lnSpc>
                <a:spcPct val="100000"/>
              </a:lnSpc>
              <a:spcBef>
                <a:spcPts val="600"/>
              </a:spcBef>
              <a:spcAft>
                <a:spcPts val="0"/>
              </a:spcAft>
              <a:buClr>
                <a:srgbClr val="FF0000"/>
              </a:buClr>
              <a:buSzPct val="76000"/>
              <a:buFont typeface="Bookman Old Style" panose="02050604050505020204" pitchFamily="18" charset="0"/>
              <a:buChar char="►"/>
              <a:tabLst/>
              <a:defRPr/>
            </a:pPr>
            <a:endParaRPr kumimoji="0" lang="en-US" sz="950" b="0" i="0" u="none" strike="noStrike" kern="0" cap="none" spc="0" normalizeH="0" baseline="0" noProof="0" dirty="0">
              <a:ln>
                <a:noFill/>
              </a:ln>
              <a:solidFill>
                <a:srgbClr val="000000"/>
              </a:solidFill>
              <a:effectLst/>
              <a:uLnTx/>
              <a:uFillTx/>
              <a:latin typeface="Bookman Old Style"/>
              <a:sym typeface="Bookman Old Style"/>
            </a:endParaRPr>
          </a:p>
          <a:p>
            <a:pPr marL="171450" marR="0" lvl="0" indent="-171450" algn="l" defTabSz="914400" rtl="0" eaLnBrk="1" fontAlgn="auto" latinLnBrk="0" hangingPunct="1">
              <a:lnSpc>
                <a:spcPct val="100000"/>
              </a:lnSpc>
              <a:spcBef>
                <a:spcPts val="600"/>
              </a:spcBef>
              <a:spcAft>
                <a:spcPts val="0"/>
              </a:spcAft>
              <a:buClr>
                <a:srgbClr val="FF0000"/>
              </a:buClr>
              <a:buSzPct val="76000"/>
              <a:buFont typeface="Bookman Old Style" panose="02050604050505020204" pitchFamily="18" charset="0"/>
              <a:buChar char="►"/>
              <a:tabLst/>
              <a:defRPr/>
            </a:pPr>
            <a:endParaRPr kumimoji="0" lang="en-US" sz="950" b="0" i="0" u="none" strike="noStrike" kern="0" cap="none" spc="0" normalizeH="0" baseline="0" noProof="0" dirty="0">
              <a:ln>
                <a:noFill/>
              </a:ln>
              <a:solidFill>
                <a:srgbClr val="000000"/>
              </a:solidFill>
              <a:effectLst/>
              <a:uLnTx/>
              <a:uFillTx/>
              <a:latin typeface="Bookman Old Style"/>
              <a:sym typeface="Bookman Old Style"/>
            </a:endParaRPr>
          </a:p>
          <a:p>
            <a:pPr marL="0" marR="0" lvl="0" indent="0" algn="l" defTabSz="914400" rtl="0" eaLnBrk="1" fontAlgn="auto" latinLnBrk="0" hangingPunct="1">
              <a:lnSpc>
                <a:spcPct val="100000"/>
              </a:lnSpc>
              <a:spcBef>
                <a:spcPts val="600"/>
              </a:spcBef>
              <a:spcAft>
                <a:spcPts val="0"/>
              </a:spcAft>
              <a:buClr>
                <a:srgbClr val="E78E1A"/>
              </a:buClr>
              <a:buSzPct val="76000"/>
              <a:buFont typeface="Wingdings 3" panose="05040102010807070707" pitchFamily="18" charset="2"/>
              <a:buNone/>
              <a:tabLst/>
              <a:defRPr/>
            </a:pPr>
            <a:endParaRPr kumimoji="0" lang="en-US" sz="950" b="0" i="0" u="none" strike="noStrike" kern="1200" cap="none" spc="0" normalizeH="0" baseline="0" noProof="0" dirty="0">
              <a:ln>
                <a:noFill/>
              </a:ln>
              <a:solidFill>
                <a:srgbClr val="000000"/>
              </a:solidFill>
              <a:effectLst/>
              <a:uLnTx/>
              <a:uFillTx/>
              <a:latin typeface="Bookman Old Style" panose="02050604050505020204" pitchFamily="18" charset="0"/>
              <a:sym typeface="Bookman Old Style"/>
            </a:endParaRPr>
          </a:p>
          <a:p>
            <a:pPr marL="274320" marR="0" lvl="0" indent="-274320" algn="l" defTabSz="914400" rtl="0" eaLnBrk="1" fontAlgn="auto" latinLnBrk="0" hangingPunct="1">
              <a:lnSpc>
                <a:spcPct val="100000"/>
              </a:lnSpc>
              <a:spcBef>
                <a:spcPts val="600"/>
              </a:spcBef>
              <a:spcAft>
                <a:spcPts val="0"/>
              </a:spcAft>
              <a:buClr>
                <a:srgbClr val="E78E1A"/>
              </a:buClr>
              <a:buSzPct val="76000"/>
              <a:buFont typeface="Wingdings 3" panose="05040102010807070707" pitchFamily="18" charset="2"/>
              <a:buChar char="}"/>
              <a:tabLst/>
              <a:defRPr/>
            </a:pPr>
            <a:endParaRPr kumimoji="0" lang="en-US" sz="950" b="0" i="0" u="none" strike="noStrike" kern="1200" cap="none" spc="0" normalizeH="0" baseline="0" noProof="0" dirty="0">
              <a:ln>
                <a:noFill/>
              </a:ln>
              <a:solidFill>
                <a:srgbClr val="000000"/>
              </a:solidFill>
              <a:effectLst/>
              <a:uLnTx/>
              <a:uFillTx/>
              <a:latin typeface="Bookman Old Style" panose="02050604050505020204" pitchFamily="18" charset="0"/>
              <a:sym typeface="Bookman Old Style"/>
            </a:endParaRPr>
          </a:p>
        </p:txBody>
      </p:sp>
      <p:sp>
        <p:nvSpPr>
          <p:cNvPr id="6" name="Shape 226">
            <a:extLst>
              <a:ext uri="{FF2B5EF4-FFF2-40B4-BE49-F238E27FC236}">
                <a16:creationId xmlns:a16="http://schemas.microsoft.com/office/drawing/2014/main" id="{DA514D6E-A018-4E28-B96B-9A2BA1BAEFD7}"/>
              </a:ext>
            </a:extLst>
          </p:cNvPr>
          <p:cNvSpPr txBox="1">
            <a:spLocks/>
          </p:cNvSpPr>
          <p:nvPr/>
        </p:nvSpPr>
        <p:spPr>
          <a:xfrm>
            <a:off x="6775530" y="2903321"/>
            <a:ext cx="1911270" cy="3421456"/>
          </a:xfrm>
          <a:prstGeom prst="rect">
            <a:avLst/>
          </a:prstGeom>
          <a:noFill/>
          <a:ln w="19050">
            <a:solidFill>
              <a:srgbClr val="FF0000"/>
            </a:solidFill>
          </a:ln>
        </p:spPr>
        <p:txBody>
          <a:bodyPr wrap="square" lIns="91425" tIns="45700" rIns="91425" bIns="45700" anchor="t" anchorCtr="0">
            <a:noAutofit/>
          </a:bodyPr>
          <a:lstStyle>
            <a:defPPr marR="0" lvl="0" algn="l" rtl="0">
              <a:lnSpc>
                <a:spcPct val="100000"/>
              </a:lnSpc>
              <a:spcBef>
                <a:spcPts val="0"/>
              </a:spcBef>
              <a:spcAft>
                <a:spcPts val="0"/>
              </a:spcAft>
            </a:defPPr>
            <a:lvl1pPr marL="274320" marR="0" lvl="0" indent="-88900" algn="l" rtl="0">
              <a:lnSpc>
                <a:spcPct val="100000"/>
              </a:lnSpc>
              <a:spcBef>
                <a:spcPts val="600"/>
              </a:spcBef>
              <a:spcAft>
                <a:spcPts val="0"/>
              </a:spcAft>
              <a:buClr>
                <a:srgbClr val="E78E1A"/>
              </a:buClr>
              <a:buSzPct val="76000"/>
              <a:buFont typeface="Wingdings 3" panose="05040102010807070707" pitchFamily="18" charset="2"/>
              <a:buChar char="}"/>
              <a:defRPr sz="2000" b="0" i="0" u="none" strike="noStrike" cap="none">
                <a:solidFill>
                  <a:schemeClr val="dk1"/>
                </a:solidFill>
                <a:latin typeface="Bookman Old Style"/>
                <a:ea typeface="Bookman Old Style"/>
                <a:cs typeface="Bookman Old Style"/>
                <a:sym typeface="Bookman Old Style"/>
              </a:defRPr>
            </a:lvl1pPr>
            <a:lvl2pPr marL="548640" marR="0" lvl="1" indent="-118872" algn="l" rtl="0">
              <a:lnSpc>
                <a:spcPct val="100000"/>
              </a:lnSpc>
              <a:spcBef>
                <a:spcPts val="500"/>
              </a:spcBef>
              <a:spcAft>
                <a:spcPts val="0"/>
              </a:spcAft>
              <a:buClr>
                <a:srgbClr val="F0B76A"/>
              </a:buClr>
              <a:buSzPct val="76000"/>
              <a:buFont typeface="Wingdings 3" panose="05040102010807070707" pitchFamily="18" charset="2"/>
              <a:buChar char="}"/>
              <a:defRPr sz="1800" b="0" i="0" u="none" strike="noStrike" cap="none">
                <a:solidFill>
                  <a:schemeClr val="dk2"/>
                </a:solidFill>
                <a:latin typeface="Bookman Old Style"/>
                <a:ea typeface="Bookman Old Style"/>
                <a:cs typeface="Bookman Old Style"/>
                <a:sym typeface="Bookman Old Style"/>
              </a:defRPr>
            </a:lvl2pPr>
            <a:lvl3pPr marL="737616" marR="0" lvl="2" indent="0" algn="l" rtl="0">
              <a:lnSpc>
                <a:spcPct val="100000"/>
              </a:lnSpc>
              <a:spcBef>
                <a:spcPts val="500"/>
              </a:spcBef>
              <a:spcAft>
                <a:spcPts val="0"/>
              </a:spcAft>
              <a:buClr>
                <a:srgbClr val="F0B76A"/>
              </a:buClr>
              <a:buSzPct val="76000"/>
              <a:buFont typeface="Wingdings 3" panose="05040102010807070707" pitchFamily="18" charset="2"/>
              <a:buNone/>
              <a:defRPr sz="1600" b="0" i="0" u="none" strike="noStrike" cap="none">
                <a:solidFill>
                  <a:schemeClr val="dk1"/>
                </a:solidFill>
                <a:latin typeface="Bookman Old Style"/>
                <a:ea typeface="Bookman Old Style"/>
                <a:cs typeface="Bookman Old Style"/>
                <a:sym typeface="Bookman Old Style"/>
              </a:defRPr>
            </a:lvl3pPr>
            <a:lvl4pPr marL="1097280" marR="0" lvl="3" indent="-103505" algn="l" rtl="0">
              <a:lnSpc>
                <a:spcPct val="100000"/>
              </a:lnSpc>
              <a:spcBef>
                <a:spcPts val="400"/>
              </a:spcBef>
              <a:spcAft>
                <a:spcPts val="0"/>
              </a:spcAft>
              <a:buClr>
                <a:srgbClr val="8BA1B3"/>
              </a:buClr>
              <a:buSzPct val="70000"/>
              <a:buFont typeface="Noto Sans Symbols"/>
              <a:buChar char="◻"/>
              <a:defRPr sz="1500" b="0" i="0" u="none" strike="noStrike" cap="none">
                <a:solidFill>
                  <a:schemeClr val="dk1"/>
                </a:solidFill>
                <a:latin typeface="Bookman Old Style"/>
                <a:ea typeface="Bookman Old Style"/>
                <a:cs typeface="Bookman Old Style"/>
                <a:sym typeface="Bookman Old Style"/>
              </a:defRPr>
            </a:lvl4pPr>
            <a:lvl5pPr marL="1371600" marR="0" lvl="4" indent="-98425" algn="l" rtl="0">
              <a:lnSpc>
                <a:spcPct val="100000"/>
              </a:lnSpc>
              <a:spcBef>
                <a:spcPts val="300"/>
              </a:spcBef>
              <a:spcAft>
                <a:spcPts val="0"/>
              </a:spcAft>
              <a:buClr>
                <a:schemeClr val="accent2"/>
              </a:buClr>
              <a:buSzPct val="70000"/>
              <a:buFont typeface="Noto Sans Symbols"/>
              <a:buChar char="◻"/>
              <a:defRPr sz="1500" b="0" i="0" u="none" strike="noStrike" cap="none">
                <a:solidFill>
                  <a:schemeClr val="dk1"/>
                </a:solidFill>
                <a:latin typeface="Bookman Old Style"/>
                <a:ea typeface="Bookman Old Style"/>
                <a:cs typeface="Bookman Old Style"/>
                <a:sym typeface="Bookman Old Style"/>
              </a:defRPr>
            </a:lvl5pPr>
            <a:lvl6pPr marL="1645920" marR="0" lvl="5" indent="-33020" algn="l" rtl="0">
              <a:lnSpc>
                <a:spcPct val="100000"/>
              </a:lnSpc>
              <a:spcBef>
                <a:spcPts val="300"/>
              </a:spcBef>
              <a:spcAft>
                <a:spcPts val="0"/>
              </a:spcAft>
              <a:buClr>
                <a:srgbClr val="8BA1B3"/>
              </a:buClr>
              <a:buSzPct val="75000"/>
              <a:buFont typeface="Noto Sans Symbols"/>
              <a:buChar char="▶"/>
              <a:defRPr sz="1600" b="0" i="0" u="none" strike="noStrike" cap="none">
                <a:solidFill>
                  <a:schemeClr val="dk1"/>
                </a:solidFill>
                <a:latin typeface="Bookman Old Style"/>
                <a:ea typeface="Bookman Old Style"/>
                <a:cs typeface="Bookman Old Style"/>
                <a:sym typeface="Bookman Old Style"/>
              </a:defRPr>
            </a:lvl6pPr>
            <a:lvl7pPr marL="1828800" marR="0" lvl="6" indent="-60325" algn="l" rtl="0">
              <a:lnSpc>
                <a:spcPct val="100000"/>
              </a:lnSpc>
              <a:spcBef>
                <a:spcPts val="300"/>
              </a:spcBef>
              <a:spcAft>
                <a:spcPts val="0"/>
              </a:spcAft>
              <a:buClr>
                <a:srgbClr val="646C8F"/>
              </a:buClr>
              <a:buSzPct val="75000"/>
              <a:buFont typeface="Noto Sans Symbols"/>
              <a:buChar char="▶"/>
              <a:defRPr sz="1400" b="0" i="0" u="none" strike="noStrike" cap="none">
                <a:solidFill>
                  <a:schemeClr val="dk1"/>
                </a:solidFill>
                <a:latin typeface="Bookman Old Style"/>
                <a:ea typeface="Bookman Old Style"/>
                <a:cs typeface="Bookman Old Style"/>
                <a:sym typeface="Bookman Old Style"/>
              </a:defRPr>
            </a:lvl7pPr>
            <a:lvl8pPr marL="2011679" marR="0" lvl="7" indent="-52703" algn="l" rtl="0">
              <a:lnSpc>
                <a:spcPct val="100000"/>
              </a:lnSpc>
              <a:spcBef>
                <a:spcPts val="300"/>
              </a:spcBef>
              <a:spcAft>
                <a:spcPts val="0"/>
              </a:spcAft>
              <a:buClr>
                <a:srgbClr val="BABABA"/>
              </a:buClr>
              <a:buSzPct val="75000"/>
              <a:buFont typeface="Noto Sans Symbols"/>
              <a:buChar char="▶"/>
              <a:defRPr sz="1400" b="0" i="0" u="none" strike="noStrike" cap="none">
                <a:solidFill>
                  <a:schemeClr val="dk1"/>
                </a:solidFill>
                <a:latin typeface="Bookman Old Style"/>
                <a:ea typeface="Bookman Old Style"/>
                <a:cs typeface="Bookman Old Style"/>
                <a:sym typeface="Bookman Old Style"/>
              </a:defRPr>
            </a:lvl8pPr>
            <a:lvl9pPr marL="2194560" marR="0" lvl="8" indent="-80010" algn="l" rtl="0">
              <a:lnSpc>
                <a:spcPct val="100000"/>
              </a:lnSpc>
              <a:spcBef>
                <a:spcPts val="300"/>
              </a:spcBef>
              <a:spcAft>
                <a:spcPts val="0"/>
              </a:spcAft>
              <a:buClr>
                <a:srgbClr val="9FB8CD"/>
              </a:buClr>
              <a:buSzPct val="75000"/>
              <a:buFont typeface="Noto Sans Symbols"/>
              <a:buChar char="▶"/>
              <a:defRPr sz="1200" b="0" i="0" u="none" strike="noStrike" cap="none">
                <a:solidFill>
                  <a:schemeClr val="dk1"/>
                </a:solidFill>
                <a:latin typeface="Bookman Old Style"/>
                <a:ea typeface="Bookman Old Style"/>
                <a:cs typeface="Bookman Old Style"/>
                <a:sym typeface="Bookman Old Style"/>
              </a:defRPr>
            </a:lvl9pPr>
          </a:lstStyle>
          <a:p>
            <a:pPr marL="171450" indent="-171450">
              <a:buClr>
                <a:srgbClr val="FF0000"/>
              </a:buClr>
              <a:buFont typeface="Bookman Old Style" panose="02050604050505020204" pitchFamily="18" charset="0"/>
              <a:buChar char="►"/>
              <a:defRPr/>
            </a:pPr>
            <a:r>
              <a:rPr lang="en-US" sz="950" dirty="0">
                <a:solidFill>
                  <a:srgbClr val="000000"/>
                </a:solidFill>
              </a:rPr>
              <a:t>LHX </a:t>
            </a:r>
            <a:r>
              <a:rPr kumimoji="0" lang="en-US" sz="950" b="0" i="0" u="none" strike="noStrike" kern="0" cap="none" spc="0" normalizeH="0" baseline="0" noProof="0" dirty="0">
                <a:ln>
                  <a:noFill/>
                </a:ln>
                <a:solidFill>
                  <a:schemeClr val="tx1"/>
                </a:solidFill>
                <a:effectLst/>
                <a:uLnTx/>
                <a:uFillTx/>
                <a:latin typeface="Bookman Old Style"/>
                <a:sym typeface="Bookman Old Style"/>
              </a:rPr>
              <a:t>provides solutions for</a:t>
            </a:r>
          </a:p>
          <a:p>
            <a:pPr marL="445770" lvl="1" indent="-171450">
              <a:buClr>
                <a:srgbClr val="FF0000"/>
              </a:buClr>
              <a:buFont typeface="Bookman Old Style" panose="02050604050505020204" pitchFamily="18" charset="0"/>
              <a:buChar char="►"/>
              <a:defRPr/>
            </a:pPr>
            <a:r>
              <a:rPr lang="en-US" sz="950" dirty="0">
                <a:solidFill>
                  <a:schemeClr val="tx1"/>
                </a:solidFill>
              </a:rPr>
              <a:t>Defense Aviation</a:t>
            </a:r>
          </a:p>
          <a:p>
            <a:pPr marL="445770" lvl="1" indent="-171450">
              <a:buClr>
                <a:srgbClr val="FF0000"/>
              </a:buClr>
              <a:buFont typeface="Bookman Old Style" panose="02050604050505020204" pitchFamily="18" charset="0"/>
              <a:buChar char="►"/>
              <a:defRPr/>
            </a:pPr>
            <a:r>
              <a:rPr lang="en-US" sz="950" dirty="0">
                <a:solidFill>
                  <a:schemeClr val="tx1"/>
                </a:solidFill>
              </a:rPr>
              <a:t>Mission Networks</a:t>
            </a:r>
          </a:p>
          <a:p>
            <a:pPr marL="445770" lvl="1" indent="-171450">
              <a:buClr>
                <a:srgbClr val="FF0000"/>
              </a:buClr>
              <a:buFont typeface="Bookman Old Style" panose="02050604050505020204" pitchFamily="18" charset="0"/>
              <a:buChar char="►"/>
              <a:defRPr/>
            </a:pPr>
            <a:r>
              <a:rPr lang="en-US" sz="950" dirty="0">
                <a:solidFill>
                  <a:schemeClr val="tx1"/>
                </a:solidFill>
              </a:rPr>
              <a:t>Commercial and Military Training</a:t>
            </a:r>
          </a:p>
          <a:p>
            <a:pPr marL="445770" lvl="1" indent="-171450">
              <a:buClr>
                <a:srgbClr val="FF0000"/>
              </a:buClr>
              <a:buFont typeface="Bookman Old Style" panose="02050604050505020204" pitchFamily="18" charset="0"/>
              <a:buChar char="►"/>
              <a:defRPr/>
            </a:pPr>
            <a:r>
              <a:rPr lang="en-US" sz="950" dirty="0">
                <a:solidFill>
                  <a:schemeClr val="tx1"/>
                </a:solidFill>
              </a:rPr>
              <a:t>Commercial Aviation </a:t>
            </a:r>
          </a:p>
          <a:p>
            <a:pPr marL="171450" indent="-171450">
              <a:buClr>
                <a:srgbClr val="FF0000"/>
              </a:buClr>
              <a:buFont typeface="Bookman Old Style" panose="02050604050505020204" pitchFamily="18" charset="0"/>
              <a:buChar char="►"/>
              <a:defRPr/>
            </a:pPr>
            <a:r>
              <a:rPr kumimoji="0" lang="en-US" sz="950" b="0" i="0" u="none" strike="noStrike" kern="0" cap="none" spc="0" normalizeH="0" baseline="0" noProof="0" dirty="0">
                <a:ln>
                  <a:noFill/>
                </a:ln>
                <a:solidFill>
                  <a:schemeClr val="tx1"/>
                </a:solidFill>
                <a:effectLst/>
                <a:uLnTx/>
                <a:uFillTx/>
                <a:latin typeface="Bookman Old Style"/>
                <a:sym typeface="Bookman Old Style"/>
              </a:rPr>
              <a:t>Contracts with USA and Commercial Contracts with Delta, Qantas, British Airways, and Airbus </a:t>
            </a:r>
          </a:p>
          <a:p>
            <a:pPr marL="171450" indent="-171450">
              <a:buClr>
                <a:srgbClr val="FF0000"/>
              </a:buClr>
              <a:buFont typeface="Bookman Old Style" panose="02050604050505020204" pitchFamily="18" charset="0"/>
              <a:buChar char="►"/>
              <a:defRPr/>
            </a:pPr>
            <a:r>
              <a:rPr lang="en-US" sz="950" dirty="0">
                <a:solidFill>
                  <a:schemeClr val="tx1"/>
                </a:solidFill>
              </a:rPr>
              <a:t> FAA ADS-B Systems </a:t>
            </a:r>
            <a:endParaRPr kumimoji="0" lang="en-US" sz="950" b="0" i="0" u="none" strike="noStrike" kern="0" cap="none" spc="0" normalizeH="0" baseline="0" noProof="0" dirty="0">
              <a:ln>
                <a:noFill/>
              </a:ln>
              <a:solidFill>
                <a:schemeClr val="tx1"/>
              </a:solidFill>
              <a:effectLst/>
              <a:uLnTx/>
              <a:uFillTx/>
              <a:latin typeface="Bookman Old Style"/>
              <a:sym typeface="Bookman Old Style"/>
            </a:endParaRPr>
          </a:p>
          <a:p>
            <a:pPr marL="171450" indent="-171450">
              <a:buClr>
                <a:srgbClr val="FF0000"/>
              </a:buClr>
              <a:buFont typeface="Bookman Old Style" panose="02050604050505020204" pitchFamily="18" charset="0"/>
              <a:buChar char="►"/>
              <a:defRPr/>
            </a:pPr>
            <a:r>
              <a:rPr lang="en-US" sz="950" dirty="0">
                <a:solidFill>
                  <a:schemeClr val="tx1"/>
                </a:solidFill>
              </a:rPr>
              <a:t>Planned expansion in India and Australia </a:t>
            </a:r>
            <a:endParaRPr kumimoji="0" lang="en-US" sz="950" b="0" i="0" u="none" strike="noStrike" kern="0" cap="none" spc="0" normalizeH="0" baseline="0" noProof="0" dirty="0">
              <a:ln>
                <a:noFill/>
              </a:ln>
              <a:solidFill>
                <a:schemeClr val="tx1"/>
              </a:solidFill>
              <a:effectLst/>
              <a:uLnTx/>
              <a:uFillTx/>
              <a:latin typeface="Bookman Old Style"/>
              <a:sym typeface="Bookman Old Style"/>
            </a:endParaRPr>
          </a:p>
          <a:p>
            <a:pPr marL="171450" indent="-171450">
              <a:buClr>
                <a:srgbClr val="FF0000"/>
              </a:buClr>
              <a:buFont typeface="Bookman Old Style" panose="02050604050505020204" pitchFamily="18" charset="0"/>
              <a:buChar char="►"/>
              <a:defRPr/>
            </a:pPr>
            <a:r>
              <a:rPr kumimoji="0" lang="en-US" sz="950" b="0" i="0" u="none" strike="noStrike" kern="0" cap="none" spc="0" normalizeH="0" baseline="0" noProof="0" dirty="0">
                <a:ln>
                  <a:noFill/>
                </a:ln>
                <a:solidFill>
                  <a:schemeClr val="tx1"/>
                </a:solidFill>
                <a:effectLst/>
                <a:uLnTx/>
                <a:uFillTx/>
                <a:latin typeface="Bookman Old Style"/>
                <a:sym typeface="Bookman Old Style"/>
              </a:rPr>
              <a:t>Revenue down organically by 4.1% YOY in 3Q20</a:t>
            </a:r>
          </a:p>
          <a:p>
            <a:pPr marL="171450" indent="-171450">
              <a:buClr>
                <a:srgbClr val="FF0000"/>
              </a:buClr>
              <a:buFont typeface="Bookman Old Style" panose="02050604050505020204" pitchFamily="18" charset="0"/>
              <a:buChar char="►"/>
              <a:defRPr/>
            </a:pPr>
            <a:r>
              <a:rPr kumimoji="0" lang="en-US" sz="950" b="0" i="0" u="none" strike="noStrike" kern="0" cap="none" spc="0" normalizeH="0" baseline="0" noProof="0" dirty="0">
                <a:ln>
                  <a:noFill/>
                </a:ln>
                <a:solidFill>
                  <a:schemeClr val="tx1"/>
                </a:solidFill>
                <a:effectLst/>
                <a:uLnTx/>
                <a:uFillTx/>
                <a:latin typeface="Bookman Old Style"/>
                <a:sym typeface="Bookman Old Style"/>
              </a:rPr>
              <a:t>Operating income down 19% YOY in 3Q20</a:t>
            </a:r>
          </a:p>
          <a:p>
            <a:pPr marL="171450" indent="-171450">
              <a:buClr>
                <a:srgbClr val="FF0000"/>
              </a:buClr>
              <a:buFont typeface="Bookman Old Style" panose="02050604050505020204" pitchFamily="18" charset="0"/>
              <a:buChar char="►"/>
              <a:defRPr/>
            </a:pPr>
            <a:endParaRPr lang="en-US" sz="950" dirty="0">
              <a:solidFill>
                <a:srgbClr val="000000"/>
              </a:solidFill>
            </a:endParaRPr>
          </a:p>
          <a:p>
            <a:pPr marL="171450" indent="-171450">
              <a:buClr>
                <a:srgbClr val="FF0000"/>
              </a:buClr>
              <a:buFont typeface="Bookman Old Style" panose="02050604050505020204" pitchFamily="18" charset="0"/>
              <a:buChar char="►"/>
              <a:defRPr/>
            </a:pPr>
            <a:endParaRPr kumimoji="0" lang="en-US" sz="950" b="0" i="0" u="none" strike="noStrike" kern="0" cap="none" spc="0" normalizeH="0" baseline="0" noProof="0" dirty="0">
              <a:ln>
                <a:noFill/>
              </a:ln>
              <a:solidFill>
                <a:srgbClr val="000000"/>
              </a:solidFill>
              <a:effectLst/>
              <a:uLnTx/>
              <a:uFillTx/>
              <a:latin typeface="Bookman Old Style"/>
              <a:sym typeface="Bookman Old Style"/>
            </a:endParaRPr>
          </a:p>
          <a:p>
            <a:pPr marL="171450" marR="0" lvl="0" indent="-171450" algn="l" defTabSz="914400" rtl="0" eaLnBrk="1" fontAlgn="auto" latinLnBrk="0" hangingPunct="1">
              <a:lnSpc>
                <a:spcPct val="100000"/>
              </a:lnSpc>
              <a:spcBef>
                <a:spcPts val="600"/>
              </a:spcBef>
              <a:spcAft>
                <a:spcPts val="0"/>
              </a:spcAft>
              <a:buClr>
                <a:srgbClr val="FF0000"/>
              </a:buClr>
              <a:buSzPct val="76000"/>
              <a:buFont typeface="Bookman Old Style" panose="02050604050505020204" pitchFamily="18" charset="0"/>
              <a:buChar char="►"/>
              <a:tabLst/>
              <a:defRPr/>
            </a:pPr>
            <a:endParaRPr kumimoji="0" lang="en-US" sz="950" b="0" i="0" u="none" strike="noStrike" kern="0" cap="none" spc="0" normalizeH="0" baseline="0" noProof="0" dirty="0">
              <a:ln>
                <a:noFill/>
              </a:ln>
              <a:solidFill>
                <a:srgbClr val="000000"/>
              </a:solidFill>
              <a:effectLst/>
              <a:uLnTx/>
              <a:uFillTx/>
              <a:latin typeface="Bookman Old Style"/>
              <a:sym typeface="Bookman Old Style"/>
            </a:endParaRPr>
          </a:p>
          <a:p>
            <a:pPr marL="171450" marR="0" lvl="0" indent="-171450" algn="l" defTabSz="914400" rtl="0" eaLnBrk="1" fontAlgn="auto" latinLnBrk="0" hangingPunct="1">
              <a:lnSpc>
                <a:spcPct val="100000"/>
              </a:lnSpc>
              <a:spcBef>
                <a:spcPts val="600"/>
              </a:spcBef>
              <a:spcAft>
                <a:spcPts val="0"/>
              </a:spcAft>
              <a:buClr>
                <a:srgbClr val="FF0000"/>
              </a:buClr>
              <a:buSzPct val="76000"/>
              <a:buFont typeface="Bookman Old Style" panose="02050604050505020204" pitchFamily="18" charset="0"/>
              <a:buChar char="►"/>
              <a:tabLst/>
              <a:defRPr/>
            </a:pPr>
            <a:endParaRPr kumimoji="0" lang="en-US" sz="950" b="0" i="0" u="none" strike="noStrike" kern="0" cap="none" spc="0" normalizeH="0" baseline="0" noProof="0" dirty="0">
              <a:ln>
                <a:noFill/>
              </a:ln>
              <a:solidFill>
                <a:srgbClr val="000000"/>
              </a:solidFill>
              <a:effectLst/>
              <a:uLnTx/>
              <a:uFillTx/>
              <a:latin typeface="Bookman Old Style"/>
              <a:sym typeface="Bookman Old Style"/>
            </a:endParaRPr>
          </a:p>
          <a:p>
            <a:pPr marL="0" marR="0" lvl="0" indent="0" algn="l" defTabSz="914400" rtl="0" eaLnBrk="1" fontAlgn="auto" latinLnBrk="0" hangingPunct="1">
              <a:lnSpc>
                <a:spcPct val="100000"/>
              </a:lnSpc>
              <a:spcBef>
                <a:spcPts val="600"/>
              </a:spcBef>
              <a:spcAft>
                <a:spcPts val="0"/>
              </a:spcAft>
              <a:buClr>
                <a:srgbClr val="E78E1A"/>
              </a:buClr>
              <a:buSzPct val="76000"/>
              <a:buFont typeface="Wingdings 3" panose="05040102010807070707" pitchFamily="18" charset="2"/>
              <a:buNone/>
              <a:tabLst/>
              <a:defRPr/>
            </a:pPr>
            <a:endParaRPr kumimoji="0" lang="en-US" sz="950" b="0" i="0" u="none" strike="noStrike" kern="1200" cap="none" spc="0" normalizeH="0" baseline="0" noProof="0" dirty="0">
              <a:ln>
                <a:noFill/>
              </a:ln>
              <a:solidFill>
                <a:srgbClr val="000000"/>
              </a:solidFill>
              <a:effectLst/>
              <a:uLnTx/>
              <a:uFillTx/>
              <a:latin typeface="Bookman Old Style" panose="02050604050505020204" pitchFamily="18" charset="0"/>
              <a:sym typeface="Bookman Old Style"/>
            </a:endParaRPr>
          </a:p>
          <a:p>
            <a:pPr marL="274320" marR="0" lvl="0" indent="-274320" algn="l" defTabSz="914400" rtl="0" eaLnBrk="1" fontAlgn="auto" latinLnBrk="0" hangingPunct="1">
              <a:lnSpc>
                <a:spcPct val="100000"/>
              </a:lnSpc>
              <a:spcBef>
                <a:spcPts val="600"/>
              </a:spcBef>
              <a:spcAft>
                <a:spcPts val="0"/>
              </a:spcAft>
              <a:buClr>
                <a:srgbClr val="E78E1A"/>
              </a:buClr>
              <a:buSzPct val="76000"/>
              <a:buFont typeface="Wingdings 3" panose="05040102010807070707" pitchFamily="18" charset="2"/>
              <a:buChar char="}"/>
              <a:tabLst/>
              <a:defRPr/>
            </a:pPr>
            <a:endParaRPr kumimoji="0" lang="en-US" sz="950" b="0" i="0" u="none" strike="noStrike" kern="1200" cap="none" spc="0" normalizeH="0" baseline="0" noProof="0" dirty="0">
              <a:ln>
                <a:noFill/>
              </a:ln>
              <a:solidFill>
                <a:srgbClr val="000000"/>
              </a:solidFill>
              <a:effectLst/>
              <a:uLnTx/>
              <a:uFillTx/>
              <a:latin typeface="Bookman Old Style" panose="02050604050505020204" pitchFamily="18" charset="0"/>
              <a:sym typeface="Bookman Old Style"/>
            </a:endParaRPr>
          </a:p>
        </p:txBody>
      </p:sp>
      <p:pic>
        <p:nvPicPr>
          <p:cNvPr id="1026" name="Picture 2" descr="Business Segments | L3Harris Technologies">
            <a:extLst>
              <a:ext uri="{FF2B5EF4-FFF2-40B4-BE49-F238E27FC236}">
                <a16:creationId xmlns:a16="http://schemas.microsoft.com/office/drawing/2014/main" id="{7DB2E6CD-F2A4-485A-B8AB-E21A93F5F8E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6624"/>
          <a:stretch/>
        </p:blipFill>
        <p:spPr bwMode="auto">
          <a:xfrm>
            <a:off x="452398" y="1616269"/>
            <a:ext cx="1920240" cy="126365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Delta Aircraft Seat Maps, Specs &amp; Amenities : Delta Air Lines">
            <a:extLst>
              <a:ext uri="{FF2B5EF4-FFF2-40B4-BE49-F238E27FC236}">
                <a16:creationId xmlns:a16="http://schemas.microsoft.com/office/drawing/2014/main" id="{628579B9-6DC4-4083-ADAA-6020009639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75530" y="1616269"/>
            <a:ext cx="1911270" cy="1263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3465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title"/>
          </p:nvPr>
        </p:nvSpPr>
        <p:spPr>
          <a:xfrm>
            <a:off x="457200" y="111978"/>
            <a:ext cx="8229600" cy="990600"/>
          </a:xfrm>
          <a:prstGeom prst="rect">
            <a:avLst/>
          </a:prstGeom>
          <a:noFill/>
          <a:ln>
            <a:noFill/>
          </a:ln>
        </p:spPr>
        <p:txBody>
          <a:bodyPr wrap="square" lIns="91425" tIns="45700" rIns="91425" bIns="45700" anchor="b" anchorCtr="0">
            <a:noAutofit/>
          </a:bodyPr>
          <a:lstStyle/>
          <a:p>
            <a:pPr lvl="0" indent="-203200"/>
            <a:r>
              <a:rPr lang="en-US" dirty="0">
                <a:solidFill>
                  <a:schemeClr val="tx1"/>
                </a:solidFill>
              </a:rPr>
              <a:t>Financial Overview</a:t>
            </a:r>
            <a:endParaRPr lang="en-US" sz="3200" b="0" i="0" u="none" strike="noStrike" cap="none" dirty="0">
              <a:solidFill>
                <a:schemeClr val="tx1"/>
              </a:solidFill>
              <a:latin typeface="Bookman Old Style" charset="0"/>
              <a:ea typeface="Bookman Old Style" charset="0"/>
              <a:cs typeface="Bookman Old Style" charset="0"/>
              <a:sym typeface="Bookman Old Style"/>
            </a:endParaRPr>
          </a:p>
        </p:txBody>
      </p:sp>
      <p:sp>
        <p:nvSpPr>
          <p:cNvPr id="261" name="Shape 261"/>
          <p:cNvSpPr txBox="1">
            <a:spLocks noGrp="1"/>
          </p:cNvSpPr>
          <p:nvPr>
            <p:ph type="sldNum" idx="12"/>
          </p:nvPr>
        </p:nvSpPr>
        <p:spPr>
          <a:xfrm>
            <a:off x="457200" y="6356350"/>
            <a:ext cx="4114800" cy="307800"/>
          </a:xfrm>
          <a:prstGeom prst="rect">
            <a:avLst/>
          </a:prstGeom>
          <a:noFill/>
          <a:ln>
            <a:noFill/>
          </a:ln>
        </p:spPr>
        <p:txBody>
          <a:bodyPr wrap="square" lIns="91425" tIns="45700" rIns="91425" bIns="45700" anchor="t" anchorCtr="0">
            <a:noAutofit/>
          </a:bodyPr>
          <a:lstStyle/>
          <a:p>
            <a:pPr marL="0" marR="0" lvl="0" indent="-63643" algn="l" defTabSz="914400" rtl="0" eaLnBrk="1" fontAlgn="auto" latinLnBrk="0" hangingPunct="1">
              <a:lnSpc>
                <a:spcPct val="100000"/>
              </a:lnSpc>
              <a:spcBef>
                <a:spcPts val="0"/>
              </a:spcBef>
              <a:spcAft>
                <a:spcPts val="0"/>
              </a:spcAft>
              <a:buClr>
                <a:srgbClr val="464653"/>
              </a:buClr>
              <a:buSzPct val="91115"/>
              <a:buFont typeface="Bookman Old Style"/>
              <a:buNone/>
              <a:tabLst/>
              <a:defRPr/>
            </a:pPr>
            <a:r>
              <a:rPr kumimoji="0" lang="en-US" sz="1050" b="0" i="1" u="none" strike="noStrike" kern="0" cap="none" spc="0" normalizeH="0" baseline="0" noProof="0" dirty="0">
                <a:ln>
                  <a:noFill/>
                </a:ln>
                <a:solidFill>
                  <a:srgbClr val="464653"/>
                </a:solidFill>
                <a:effectLst/>
                <a:uLnTx/>
                <a:uFillTx/>
                <a:latin typeface="Bookman Old Style"/>
                <a:ea typeface="Bookman Old Style"/>
                <a:cs typeface="Bookman Old Style"/>
                <a:sym typeface="Bookman Old Style"/>
              </a:rPr>
              <a:t>Sources: Investor Presentation, Yahoo Finance, CAPIQ</a:t>
            </a:r>
          </a:p>
        </p:txBody>
      </p:sp>
      <p:sp>
        <p:nvSpPr>
          <p:cNvPr id="264" name="Shape 264"/>
          <p:cNvSpPr/>
          <p:nvPr/>
        </p:nvSpPr>
        <p:spPr>
          <a:xfrm>
            <a:off x="4694485" y="3713263"/>
            <a:ext cx="4014216" cy="274320"/>
          </a:xfrm>
          <a:prstGeom prst="rect">
            <a:avLst/>
          </a:prstGeom>
          <a:solidFill>
            <a:srgbClr val="FF0000"/>
          </a:solidFill>
          <a:ln w="9525" cap="flat" cmpd="sng">
            <a:solidFill>
              <a:srgbClr val="FF0000"/>
            </a:solidFill>
            <a:prstDash val="solid"/>
            <a:round/>
            <a:headEnd type="none" w="med" len="med"/>
            <a:tailEnd type="none" w="med" len="med"/>
          </a:ln>
          <a:effectLst/>
        </p:spPr>
        <p:txBody>
          <a:bodyPr wrap="square" lIns="91425" tIns="45700" rIns="91425" bIns="45700" anchor="ctr" anchorCtr="0">
            <a:noAutofit/>
          </a:bodyPr>
          <a:lstStyle/>
          <a:p>
            <a:pPr marL="0" marR="0" lvl="0" indent="-127000" algn="ctr" defTabSz="914400" rtl="0" eaLnBrk="1" fontAlgn="auto" latinLnBrk="0" hangingPunct="1">
              <a:lnSpc>
                <a:spcPct val="100000"/>
              </a:lnSpc>
              <a:spcBef>
                <a:spcPts val="0"/>
              </a:spcBef>
              <a:spcAft>
                <a:spcPts val="0"/>
              </a:spcAft>
              <a:buClr>
                <a:srgbClr val="FFFFFF"/>
              </a:buClr>
              <a:buSzPct val="100000"/>
              <a:buFont typeface="Bookman Old Style"/>
              <a:buNone/>
              <a:tabLst/>
              <a:defRPr/>
            </a:pPr>
            <a:r>
              <a:rPr kumimoji="0" lang="en-US" sz="1400" b="0" i="0" u="none" strike="noStrike" kern="0" cap="none" spc="0" normalizeH="0" baseline="0" noProof="0" dirty="0">
                <a:ln>
                  <a:noFill/>
                </a:ln>
                <a:solidFill>
                  <a:srgbClr val="FFFFFF"/>
                </a:solidFill>
                <a:effectLst/>
                <a:uLnTx/>
                <a:uFillTx/>
                <a:latin typeface="Bookman Old Style" panose="02050604050505020204" pitchFamily="18" charset="0"/>
                <a:ea typeface="Microsoft JhengHei Light" panose="020B0304030504040204" pitchFamily="34" charset="-120"/>
                <a:cs typeface="Bookman Old Style"/>
                <a:sym typeface="Bookman Old Style"/>
              </a:rPr>
              <a:t>Key Metrics</a:t>
            </a:r>
          </a:p>
        </p:txBody>
      </p:sp>
      <p:sp>
        <p:nvSpPr>
          <p:cNvPr id="12" name="Shape 198"/>
          <p:cNvSpPr txBox="1">
            <a:spLocks/>
          </p:cNvSpPr>
          <p:nvPr/>
        </p:nvSpPr>
        <p:spPr>
          <a:xfrm>
            <a:off x="6705600" y="6356350"/>
            <a:ext cx="1981200" cy="365700"/>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22225" algn="r" defTabSz="914400" rtl="0" eaLnBrk="1" fontAlgn="auto" latinLnBrk="0" hangingPunct="1">
              <a:lnSpc>
                <a:spcPct val="100000"/>
              </a:lnSpc>
              <a:spcBef>
                <a:spcPts val="0"/>
              </a:spcBef>
              <a:spcAft>
                <a:spcPts val="0"/>
              </a:spcAft>
              <a:buClr>
                <a:srgbClr val="464653"/>
              </a:buClr>
              <a:buSzPct val="25000"/>
              <a:buFont typeface="Bookman Old Style"/>
              <a:buNone/>
              <a:tabLst/>
              <a:defRPr/>
            </a:pPr>
            <a:r>
              <a:rPr kumimoji="0" lang="en-US" sz="1400" b="0" i="0" u="none" strike="noStrike" kern="0" cap="none" spc="0" normalizeH="0" baseline="0" noProof="0" dirty="0">
                <a:ln>
                  <a:noFill/>
                </a:ln>
                <a:solidFill>
                  <a:srgbClr val="464653"/>
                </a:solidFill>
                <a:effectLst/>
                <a:uLnTx/>
                <a:uFillTx/>
                <a:latin typeface="Bookman Old Style"/>
                <a:ea typeface="Bookman Old Style"/>
                <a:cs typeface="Bookman Old Style"/>
                <a:sym typeface="Bookman Old Style"/>
              </a:rPr>
              <a:t>4</a:t>
            </a:r>
          </a:p>
        </p:txBody>
      </p:sp>
      <p:sp>
        <p:nvSpPr>
          <p:cNvPr id="14" name="Shape 227">
            <a:extLst>
              <a:ext uri="{FF2B5EF4-FFF2-40B4-BE49-F238E27FC236}">
                <a16:creationId xmlns:a16="http://schemas.microsoft.com/office/drawing/2014/main" id="{CAB38F2B-0CDB-4ED7-9143-7008C2ACB9E1}"/>
              </a:ext>
            </a:extLst>
          </p:cNvPr>
          <p:cNvSpPr txBox="1"/>
          <p:nvPr/>
        </p:nvSpPr>
        <p:spPr>
          <a:xfrm>
            <a:off x="457195" y="1297514"/>
            <a:ext cx="4016217" cy="274320"/>
          </a:xfrm>
          <a:prstGeom prst="rect">
            <a:avLst/>
          </a:prstGeom>
          <a:solidFill>
            <a:srgbClr val="FF0000"/>
          </a:solidFill>
          <a:ln>
            <a:solidFill>
              <a:srgbClr val="FF0000"/>
            </a:solidFill>
          </a:ln>
        </p:spPr>
        <p:txBody>
          <a:bodyPr wrap="square" lIns="91425" tIns="45700" rIns="91425" bIns="45700" anchor="t" anchorCtr="0">
            <a:noAutofit/>
          </a:bodyPr>
          <a:lstStyle/>
          <a:p>
            <a:pPr marL="0" marR="0" lvl="0" indent="-22225" algn="ctr" defTabSz="914400" rtl="0" eaLnBrk="1" fontAlgn="auto" latinLnBrk="0" hangingPunct="1">
              <a:lnSpc>
                <a:spcPct val="100000"/>
              </a:lnSpc>
              <a:spcBef>
                <a:spcPts val="0"/>
              </a:spcBef>
              <a:spcAft>
                <a:spcPts val="0"/>
              </a:spcAft>
              <a:buClr>
                <a:srgbClr val="FFFFFF"/>
              </a:buClr>
              <a:buSzPct val="25000"/>
              <a:buFont typeface="Bookman Old Style"/>
              <a:buNone/>
              <a:tabLst/>
              <a:defRPr/>
            </a:pPr>
            <a:r>
              <a:rPr kumimoji="0" lang="en-US" sz="1400" b="0" i="0" u="none" strike="noStrike" kern="0" cap="none" spc="0" normalizeH="0" baseline="0" noProof="0" dirty="0">
                <a:ln>
                  <a:noFill/>
                </a:ln>
                <a:solidFill>
                  <a:srgbClr val="FFFFFF"/>
                </a:solidFill>
                <a:effectLst/>
                <a:uLnTx/>
                <a:uFillTx/>
                <a:latin typeface="Bookman Old Style"/>
                <a:ea typeface="Bookman Old Style"/>
                <a:cs typeface="Bookman Old Style"/>
                <a:sym typeface="Bookman Old Style"/>
              </a:rPr>
              <a:t>52 Week Price Change</a:t>
            </a:r>
          </a:p>
        </p:txBody>
      </p:sp>
      <p:sp>
        <p:nvSpPr>
          <p:cNvPr id="19" name="Shape 227">
            <a:extLst>
              <a:ext uri="{FF2B5EF4-FFF2-40B4-BE49-F238E27FC236}">
                <a16:creationId xmlns:a16="http://schemas.microsoft.com/office/drawing/2014/main" id="{2F48835B-7EC2-4430-9B54-1AE788954482}"/>
              </a:ext>
            </a:extLst>
          </p:cNvPr>
          <p:cNvSpPr txBox="1"/>
          <p:nvPr/>
        </p:nvSpPr>
        <p:spPr>
          <a:xfrm>
            <a:off x="4690483" y="1297514"/>
            <a:ext cx="4016217" cy="274320"/>
          </a:xfrm>
          <a:prstGeom prst="rect">
            <a:avLst/>
          </a:prstGeom>
          <a:solidFill>
            <a:srgbClr val="FF0000"/>
          </a:solidFill>
          <a:ln>
            <a:solidFill>
              <a:srgbClr val="FF0000"/>
            </a:solidFill>
          </a:ln>
        </p:spPr>
        <p:txBody>
          <a:bodyPr wrap="square" lIns="91425" tIns="45700" rIns="91425" bIns="45700" anchor="t" anchorCtr="0">
            <a:noAutofit/>
          </a:bodyPr>
          <a:lstStyle>
            <a:defPPr marR="0" lvl="0" algn="l" rtl="0">
              <a:lnSpc>
                <a:spcPct val="100000"/>
              </a:lnSpc>
              <a:spcBef>
                <a:spcPts val="0"/>
              </a:spcBef>
              <a:spcAft>
                <a:spcPts val="0"/>
              </a:spcAft>
            </a:defPPr>
            <a:lvl1pPr marL="0" indent="-22225" algn="ctr">
              <a:buClr>
                <a:schemeClr val="lt1"/>
              </a:buClr>
              <a:buSzPct val="25000"/>
              <a:buFont typeface="Bookman Old Style"/>
              <a:defRPr>
                <a:solidFill>
                  <a:schemeClr val="bg1"/>
                </a:solidFill>
                <a:latin typeface="Bookman Old Style"/>
                <a:ea typeface="Bookman Old Style"/>
                <a:cs typeface="Bookman Old Style"/>
              </a:defRPr>
            </a:lvl1pPr>
          </a:lstStyle>
          <a:p>
            <a:pPr marL="0" marR="0" lvl="0" indent="-22225" algn="ctr" defTabSz="914400" rtl="0" eaLnBrk="1" fontAlgn="auto" latinLnBrk="0" hangingPunct="1">
              <a:lnSpc>
                <a:spcPct val="100000"/>
              </a:lnSpc>
              <a:spcBef>
                <a:spcPts val="0"/>
              </a:spcBef>
              <a:spcAft>
                <a:spcPts val="0"/>
              </a:spcAft>
              <a:buClr>
                <a:srgbClr val="FFFFFF"/>
              </a:buClr>
              <a:buSzPct val="25000"/>
              <a:buFont typeface="Bookman Old Style"/>
              <a:buNone/>
              <a:tabLst/>
              <a:defRPr/>
            </a:pPr>
            <a:r>
              <a:rPr kumimoji="0" lang="en-US" sz="1400" b="0" i="0" u="none" strike="noStrike" kern="0" cap="none" spc="0" normalizeH="0" baseline="0" noProof="0" dirty="0">
                <a:ln>
                  <a:noFill/>
                </a:ln>
                <a:solidFill>
                  <a:srgbClr val="FFFFFF"/>
                </a:solidFill>
                <a:effectLst/>
                <a:uLnTx/>
                <a:uFillTx/>
                <a:latin typeface="Bookman Old Style"/>
                <a:sym typeface="Bookman Old Style"/>
              </a:rPr>
              <a:t>Enterprise Value Walkthrough</a:t>
            </a:r>
          </a:p>
        </p:txBody>
      </p:sp>
      <p:sp>
        <p:nvSpPr>
          <p:cNvPr id="22" name="Shape 264">
            <a:extLst>
              <a:ext uri="{FF2B5EF4-FFF2-40B4-BE49-F238E27FC236}">
                <a16:creationId xmlns:a16="http://schemas.microsoft.com/office/drawing/2014/main" id="{B40F07F8-2BD9-488A-976E-2620FF04DB58}"/>
              </a:ext>
            </a:extLst>
          </p:cNvPr>
          <p:cNvSpPr/>
          <p:nvPr/>
        </p:nvSpPr>
        <p:spPr>
          <a:xfrm>
            <a:off x="435299" y="3713263"/>
            <a:ext cx="4016212" cy="274320"/>
          </a:xfrm>
          <a:prstGeom prst="rect">
            <a:avLst/>
          </a:prstGeom>
          <a:solidFill>
            <a:srgbClr val="FF0000"/>
          </a:solidFill>
          <a:ln w="9525" cap="flat" cmpd="sng">
            <a:solidFill>
              <a:srgbClr val="FF0000"/>
            </a:solidFill>
            <a:prstDash val="solid"/>
            <a:round/>
            <a:headEnd type="none" w="med" len="med"/>
            <a:tailEnd type="none" w="med" len="med"/>
          </a:ln>
          <a:effectLst/>
        </p:spPr>
        <p:txBody>
          <a:bodyPr wrap="square" lIns="91425" tIns="45700" rIns="91425" bIns="45700" anchor="ctr" anchorCtr="0">
            <a:noAutofit/>
          </a:bodyPr>
          <a:lstStyle/>
          <a:p>
            <a:pPr marL="0" marR="0" lvl="0" indent="-127000" algn="ctr" defTabSz="914400" rtl="0" eaLnBrk="1" fontAlgn="auto" latinLnBrk="0" hangingPunct="1">
              <a:lnSpc>
                <a:spcPct val="100000"/>
              </a:lnSpc>
              <a:spcBef>
                <a:spcPts val="0"/>
              </a:spcBef>
              <a:spcAft>
                <a:spcPts val="0"/>
              </a:spcAft>
              <a:buClr>
                <a:srgbClr val="FFFFFF"/>
              </a:buClr>
              <a:buSzPct val="100000"/>
              <a:buFont typeface="Bookman Old Style"/>
              <a:buNone/>
              <a:tabLst/>
              <a:defRPr/>
            </a:pPr>
            <a:r>
              <a:rPr kumimoji="0" lang="en-US" sz="1400" b="0" i="0" u="none" strike="noStrike" kern="0" cap="none" spc="0" normalizeH="0" baseline="0" noProof="0" dirty="0">
                <a:ln>
                  <a:noFill/>
                </a:ln>
                <a:solidFill>
                  <a:srgbClr val="FFFFFF"/>
                </a:solidFill>
                <a:effectLst/>
                <a:uLnTx/>
                <a:uFillTx/>
                <a:latin typeface="Bookman Old Style" panose="02050604050505020204" pitchFamily="18" charset="0"/>
                <a:ea typeface="Microsoft JhengHei Light" panose="020B0304030504040204" pitchFamily="34" charset="-120"/>
                <a:cs typeface="Bookman Old Style"/>
                <a:sym typeface="Bookman Old Style"/>
              </a:rPr>
              <a:t>Financial Highlights</a:t>
            </a:r>
            <a:endParaRPr kumimoji="0" lang="en-US" sz="1400" b="1" i="0" u="none" strike="noStrike" kern="0" cap="none" spc="0" normalizeH="0" baseline="0" noProof="0" dirty="0">
              <a:ln>
                <a:noFill/>
              </a:ln>
              <a:solidFill>
                <a:srgbClr val="FFFFFF"/>
              </a:solidFill>
              <a:effectLst/>
              <a:uLnTx/>
              <a:uFillTx/>
              <a:latin typeface="Bookman Old Style" panose="02050604050505020204" pitchFamily="18" charset="0"/>
              <a:ea typeface="Microsoft JhengHei Light" panose="020B0304030504040204" pitchFamily="34" charset="-120"/>
              <a:cs typeface="Bookman Old Style"/>
              <a:sym typeface="Bookman Old Style"/>
            </a:endParaRPr>
          </a:p>
        </p:txBody>
      </p:sp>
      <p:graphicFrame>
        <p:nvGraphicFramePr>
          <p:cNvPr id="10" name="Chart 9">
            <a:extLst>
              <a:ext uri="{FF2B5EF4-FFF2-40B4-BE49-F238E27FC236}">
                <a16:creationId xmlns:a16="http://schemas.microsoft.com/office/drawing/2014/main" id="{1DD696A1-93CA-490B-BC8E-9AAE035C2C68}"/>
              </a:ext>
            </a:extLst>
          </p:cNvPr>
          <p:cNvGraphicFramePr>
            <a:graphicFrameLocks/>
          </p:cNvGraphicFramePr>
          <p:nvPr/>
        </p:nvGraphicFramePr>
        <p:xfrm>
          <a:off x="455194" y="1605314"/>
          <a:ext cx="3914583" cy="202393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Table 2">
            <a:extLst>
              <a:ext uri="{FF2B5EF4-FFF2-40B4-BE49-F238E27FC236}">
                <a16:creationId xmlns:a16="http://schemas.microsoft.com/office/drawing/2014/main" id="{1F37CDEE-453D-4517-BF09-C85843CBDE52}"/>
              </a:ext>
            </a:extLst>
          </p:cNvPr>
          <p:cNvGraphicFramePr>
            <a:graphicFrameLocks noGrp="1"/>
          </p:cNvGraphicFramePr>
          <p:nvPr/>
        </p:nvGraphicFramePr>
        <p:xfrm>
          <a:off x="4714385" y="1627780"/>
          <a:ext cx="3992315" cy="2023941"/>
        </p:xfrm>
        <a:graphic>
          <a:graphicData uri="http://schemas.openxmlformats.org/drawingml/2006/table">
            <a:tbl>
              <a:tblPr>
                <a:tableStyleId>{4CD19E5D-1A89-4C52-9125-348D489F143F}</a:tableStyleId>
              </a:tblPr>
              <a:tblGrid>
                <a:gridCol w="3160094">
                  <a:extLst>
                    <a:ext uri="{9D8B030D-6E8A-4147-A177-3AD203B41FA5}">
                      <a16:colId xmlns:a16="http://schemas.microsoft.com/office/drawing/2014/main" val="1159480157"/>
                    </a:ext>
                  </a:extLst>
                </a:gridCol>
                <a:gridCol w="832221">
                  <a:extLst>
                    <a:ext uri="{9D8B030D-6E8A-4147-A177-3AD203B41FA5}">
                      <a16:colId xmlns:a16="http://schemas.microsoft.com/office/drawing/2014/main" val="1669630740"/>
                    </a:ext>
                  </a:extLst>
                </a:gridCol>
              </a:tblGrid>
              <a:tr h="200837">
                <a:tc gridSpan="2">
                  <a:txBody>
                    <a:bodyPr/>
                    <a:lstStyle/>
                    <a:p>
                      <a:pPr algn="l" fontAlgn="b"/>
                      <a:r>
                        <a:rPr lang="en-GB" sz="1200" i="1" u="none" strike="noStrike" dirty="0">
                          <a:solidFill>
                            <a:schemeClr val="tx1"/>
                          </a:solidFill>
                          <a:effectLst/>
                        </a:rPr>
                        <a:t>$ in Millions </a:t>
                      </a:r>
                      <a:r>
                        <a:rPr lang="en-GB" sz="1200" u="none" strike="noStrike" dirty="0">
                          <a:solidFill>
                            <a:schemeClr val="tx1"/>
                          </a:solidFill>
                          <a:effectLst/>
                        </a:rPr>
                        <a:t> </a:t>
                      </a:r>
                      <a:endParaRPr lang="en-GB" sz="1200" b="0" i="0" u="none" strike="noStrike" dirty="0">
                        <a:solidFill>
                          <a:schemeClr val="tx1"/>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r" fontAlgn="b"/>
                      <a:endParaRPr lang="en-GB" sz="12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578552061"/>
                  </a:ext>
                </a:extLst>
              </a:tr>
              <a:tr h="200837">
                <a:tc>
                  <a:txBody>
                    <a:bodyPr/>
                    <a:lstStyle/>
                    <a:p>
                      <a:pPr algn="l" fontAlgn="b"/>
                      <a:r>
                        <a:rPr lang="en-GB" sz="1200" u="none" strike="noStrike" dirty="0">
                          <a:solidFill>
                            <a:schemeClr val="tx1"/>
                          </a:solidFill>
                          <a:effectLst/>
                        </a:rPr>
                        <a:t>Share Price </a:t>
                      </a:r>
                      <a:endParaRPr lang="en-GB" sz="1200" b="0" i="0" u="none" strike="noStrike" dirty="0">
                        <a:solidFill>
                          <a:schemeClr val="tx1"/>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pPr algn="r" fontAlgn="b"/>
                      <a:r>
                        <a:rPr lang="en-GB" sz="1200" u="none" strike="noStrike" dirty="0">
                          <a:solidFill>
                            <a:schemeClr val="tx1"/>
                          </a:solidFill>
                          <a:effectLst/>
                          <a:latin typeface="Bookman Old Style" panose="02050604050505020204" pitchFamily="18" charset="0"/>
                        </a:rPr>
                        <a:t>$181.04 </a:t>
                      </a:r>
                      <a:endParaRPr lang="en-GB" sz="1200" b="0" i="0" u="none" strike="noStrike" dirty="0">
                        <a:solidFill>
                          <a:schemeClr val="tx1"/>
                        </a:solidFill>
                        <a:effectLst/>
                        <a:latin typeface="Bookman Old Style" panose="02050604050505020204" pitchFamily="18" charset="0"/>
                      </a:endParaRPr>
                    </a:p>
                  </a:txBody>
                  <a:tcPr marL="0" marR="0" marT="0" marB="0" anchor="b">
                    <a:lnL w="381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3879561392"/>
                  </a:ext>
                </a:extLst>
              </a:tr>
              <a:tr h="200837">
                <a:tc>
                  <a:txBody>
                    <a:bodyPr/>
                    <a:lstStyle/>
                    <a:p>
                      <a:pPr algn="l" fontAlgn="b"/>
                      <a:r>
                        <a:rPr lang="en-GB" sz="1200" u="none" strike="noStrike" dirty="0">
                          <a:solidFill>
                            <a:schemeClr val="tx1"/>
                          </a:solidFill>
                          <a:effectLst/>
                        </a:rPr>
                        <a:t>Shares Outstanding</a:t>
                      </a:r>
                      <a:endParaRPr lang="en-GB" sz="1200" b="0" i="0" u="none" strike="noStrike" dirty="0">
                        <a:solidFill>
                          <a:schemeClr val="tx1"/>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pPr algn="r" fontAlgn="b"/>
                      <a:r>
                        <a:rPr lang="en-GB" sz="1200" b="0" i="0" u="none" strike="noStrike" dirty="0">
                          <a:solidFill>
                            <a:schemeClr val="tx1"/>
                          </a:solidFill>
                          <a:effectLst/>
                          <a:latin typeface="Bookman Old Style" panose="02050604050505020204" pitchFamily="18" charset="0"/>
                        </a:rPr>
                        <a:t>210.1</a:t>
                      </a:r>
                    </a:p>
                  </a:txBody>
                  <a:tcPr marL="0" marR="0" marT="0" marB="0" anchor="b">
                    <a:lnL w="381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2995553204"/>
                  </a:ext>
                </a:extLst>
              </a:tr>
              <a:tr h="200837">
                <a:tc>
                  <a:txBody>
                    <a:bodyPr/>
                    <a:lstStyle/>
                    <a:p>
                      <a:pPr algn="l" fontAlgn="b"/>
                      <a:r>
                        <a:rPr lang="en-GB" sz="1200" b="1" u="none" strike="noStrike" dirty="0">
                          <a:solidFill>
                            <a:schemeClr val="tx1"/>
                          </a:solidFill>
                          <a:effectLst/>
                        </a:rPr>
                        <a:t>Equity Value</a:t>
                      </a:r>
                      <a:endParaRPr lang="en-GB" sz="1200" b="1" i="0" u="none" strike="noStrike" dirty="0">
                        <a:solidFill>
                          <a:schemeClr val="tx1"/>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rtl="0" fontAlgn="b"/>
                      <a:r>
                        <a:rPr lang="en-GB" sz="1200" u="none" strike="noStrike" dirty="0">
                          <a:solidFill>
                            <a:schemeClr val="tx1"/>
                          </a:solidFill>
                          <a:effectLst/>
                          <a:latin typeface="Bookman Old Style" panose="02050604050505020204" pitchFamily="18" charset="0"/>
                        </a:rPr>
                        <a:t>38,038.7 </a:t>
                      </a:r>
                      <a:endParaRPr lang="en-GB" sz="1200" b="0" i="0" u="none" strike="noStrike" dirty="0">
                        <a:solidFill>
                          <a:schemeClr val="tx1"/>
                        </a:solidFill>
                        <a:effectLst/>
                        <a:latin typeface="Bookman Old Style" panose="02050604050505020204" pitchFamily="18" charset="0"/>
                      </a:endParaRPr>
                    </a:p>
                  </a:txBody>
                  <a:tcPr marL="0" marR="0" marT="0" marB="0" anchor="b">
                    <a:lnL w="381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9882440"/>
                  </a:ext>
                </a:extLst>
              </a:tr>
              <a:tr h="233273">
                <a:tc>
                  <a:txBody>
                    <a:bodyPr/>
                    <a:lstStyle/>
                    <a:p>
                      <a:pPr algn="l" fontAlgn="b"/>
                      <a:r>
                        <a:rPr lang="en-GB" sz="1200" u="none" strike="noStrike" dirty="0">
                          <a:solidFill>
                            <a:schemeClr val="tx1"/>
                          </a:solidFill>
                          <a:effectLst/>
                        </a:rPr>
                        <a:t>Cash &amp; Short-Term Investments </a:t>
                      </a:r>
                      <a:endParaRPr lang="en-GB" sz="1200" b="0" i="0" u="none" strike="noStrike" dirty="0">
                        <a:solidFill>
                          <a:schemeClr val="tx1"/>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pPr algn="r" fontAlgn="b"/>
                      <a:r>
                        <a:rPr lang="en-GB" sz="1200" b="0" i="0" u="none" strike="noStrike" dirty="0">
                          <a:solidFill>
                            <a:schemeClr val="tx1"/>
                          </a:solidFill>
                          <a:effectLst/>
                          <a:latin typeface="Bookman Old Style" panose="02050604050505020204" pitchFamily="18" charset="0"/>
                        </a:rPr>
                        <a:t>1,341.0</a:t>
                      </a:r>
                    </a:p>
                  </a:txBody>
                  <a:tcPr marL="0" marR="0" marT="0" marB="0" anchor="b">
                    <a:lnL w="381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2152102706"/>
                  </a:ext>
                </a:extLst>
              </a:tr>
              <a:tr h="200837">
                <a:tc>
                  <a:txBody>
                    <a:bodyPr/>
                    <a:lstStyle/>
                    <a:p>
                      <a:pPr algn="l" fontAlgn="b"/>
                      <a:r>
                        <a:rPr lang="en-GB" sz="1200" u="none" strike="noStrike" dirty="0">
                          <a:solidFill>
                            <a:schemeClr val="tx1"/>
                          </a:solidFill>
                          <a:effectLst/>
                        </a:rPr>
                        <a:t>Total Debt</a:t>
                      </a:r>
                      <a:endParaRPr lang="en-GB" sz="1200" b="0" i="0" u="none" strike="noStrike" dirty="0">
                        <a:solidFill>
                          <a:schemeClr val="tx1"/>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pPr algn="r" fontAlgn="b"/>
                      <a:r>
                        <a:rPr lang="en-GB" sz="1200" b="0" i="0" u="none" strike="noStrike" dirty="0">
                          <a:solidFill>
                            <a:schemeClr val="tx1"/>
                          </a:solidFill>
                          <a:effectLst/>
                          <a:latin typeface="Bookman Old Style" panose="02050604050505020204" pitchFamily="18" charset="0"/>
                        </a:rPr>
                        <a:t>7,666.0</a:t>
                      </a:r>
                    </a:p>
                  </a:txBody>
                  <a:tcPr marL="0" marR="0" marT="0" marB="0" anchor="b">
                    <a:lnL w="381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658599169"/>
                  </a:ext>
                </a:extLst>
              </a:tr>
              <a:tr h="200837">
                <a:tc>
                  <a:txBody>
                    <a:bodyPr/>
                    <a:lstStyle/>
                    <a:p>
                      <a:pPr algn="l" fontAlgn="b"/>
                      <a:r>
                        <a:rPr lang="en-GB" sz="1200" u="none" strike="noStrike" dirty="0">
                          <a:solidFill>
                            <a:schemeClr val="tx1"/>
                          </a:solidFill>
                          <a:effectLst/>
                        </a:rPr>
                        <a:t>Preferred Equity </a:t>
                      </a:r>
                      <a:endParaRPr lang="en-GB" sz="1200" b="0" i="0" u="none" strike="noStrike" dirty="0">
                        <a:solidFill>
                          <a:schemeClr val="tx1"/>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pPr algn="r" fontAlgn="b"/>
                      <a:r>
                        <a:rPr lang="en-GB" sz="1200" u="none" strike="noStrike" dirty="0">
                          <a:solidFill>
                            <a:schemeClr val="tx1"/>
                          </a:solidFill>
                          <a:effectLst/>
                          <a:latin typeface="Bookman Old Style" panose="02050604050505020204" pitchFamily="18" charset="0"/>
                        </a:rPr>
                        <a:t>NA</a:t>
                      </a:r>
                      <a:endParaRPr lang="en-GB" sz="1200" b="0" i="0" u="none" strike="noStrike" dirty="0">
                        <a:solidFill>
                          <a:schemeClr val="tx1"/>
                        </a:solidFill>
                        <a:effectLst/>
                        <a:latin typeface="Bookman Old Style" panose="02050604050505020204" pitchFamily="18" charset="0"/>
                      </a:endParaRPr>
                    </a:p>
                  </a:txBody>
                  <a:tcPr marL="0" marR="0" marT="0" marB="0" anchor="b">
                    <a:lnL w="381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2685894700"/>
                  </a:ext>
                </a:extLst>
              </a:tr>
              <a:tr h="200837">
                <a:tc>
                  <a:txBody>
                    <a:bodyPr/>
                    <a:lstStyle/>
                    <a:p>
                      <a:pPr algn="l" fontAlgn="b"/>
                      <a:r>
                        <a:rPr lang="en-GB" sz="1200" u="none" strike="noStrike" dirty="0">
                          <a:solidFill>
                            <a:schemeClr val="tx1"/>
                          </a:solidFill>
                          <a:effectLst/>
                        </a:rPr>
                        <a:t>Minority Interest </a:t>
                      </a:r>
                      <a:endParaRPr lang="en-GB" sz="1200" b="0" i="0" u="none" strike="noStrike" dirty="0">
                        <a:solidFill>
                          <a:schemeClr val="tx1"/>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pPr algn="r" fontAlgn="b"/>
                      <a:r>
                        <a:rPr lang="en-GB" sz="1200" b="0" i="0" u="none" strike="noStrike" dirty="0">
                          <a:solidFill>
                            <a:schemeClr val="tx1"/>
                          </a:solidFill>
                          <a:effectLst/>
                          <a:latin typeface="Bookman Old Style" panose="02050604050505020204" pitchFamily="18" charset="0"/>
                        </a:rPr>
                        <a:t>126.0</a:t>
                      </a:r>
                    </a:p>
                  </a:txBody>
                  <a:tcPr marL="0" marR="0" marT="0" marB="0" anchor="b">
                    <a:lnL w="381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3509865144"/>
                  </a:ext>
                </a:extLst>
              </a:tr>
              <a:tr h="183972">
                <a:tc gridSpan="2">
                  <a:txBody>
                    <a:bodyPr/>
                    <a:lstStyle/>
                    <a:p>
                      <a:pPr algn="l" fontAlgn="b"/>
                      <a:endParaRPr lang="en-GB" sz="1200" b="0" i="0" u="none" strike="noStrike" dirty="0">
                        <a:solidFill>
                          <a:schemeClr val="tx1"/>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r" fontAlgn="b"/>
                      <a:endParaRPr lang="en-GB" sz="1200" b="0" i="0" u="none" strike="noStrike" dirty="0">
                        <a:solidFill>
                          <a:schemeClr val="tx1"/>
                        </a:solidFill>
                        <a:effectLst/>
                        <a:latin typeface="Calibri" panose="020F0502020204030204" pitchFamily="34" charset="0"/>
                      </a:endParaRPr>
                    </a:p>
                  </a:txBody>
                  <a:tcPr marL="0" marR="0" marT="0" marB="0" anchor="b">
                    <a:lnL w="381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30464475"/>
                  </a:ext>
                </a:extLst>
              </a:tr>
              <a:tr h="200837">
                <a:tc>
                  <a:txBody>
                    <a:bodyPr/>
                    <a:lstStyle/>
                    <a:p>
                      <a:pPr algn="l" fontAlgn="b"/>
                      <a:r>
                        <a:rPr lang="en-GB" sz="1200" b="1" u="none" strike="noStrike" dirty="0">
                          <a:solidFill>
                            <a:schemeClr val="tx1"/>
                          </a:solidFill>
                          <a:effectLst/>
                        </a:rPr>
                        <a:t>Enterprise Value</a:t>
                      </a:r>
                      <a:endParaRPr lang="en-GB" sz="1200" b="1" i="0" u="none" strike="noStrike" dirty="0">
                        <a:solidFill>
                          <a:schemeClr val="tx1"/>
                        </a:solidFill>
                        <a:effectLst/>
                        <a:latin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GB" sz="1200" u="none" strike="noStrike" dirty="0">
                          <a:solidFill>
                            <a:schemeClr val="tx1"/>
                          </a:solidFill>
                          <a:effectLst/>
                        </a:rPr>
                        <a:t>44,489.7 </a:t>
                      </a:r>
                      <a:endParaRPr lang="en-GB" sz="1200" b="0" i="0" u="none" strike="noStrike" dirty="0">
                        <a:solidFill>
                          <a:schemeClr val="tx1"/>
                        </a:solidFill>
                        <a:effectLst/>
                        <a:latin typeface="Calibri" panose="020F0502020204030204" pitchFamily="34" charset="0"/>
                      </a:endParaRPr>
                    </a:p>
                  </a:txBody>
                  <a:tcPr marL="0" marR="0" marT="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16386918"/>
                  </a:ext>
                </a:extLst>
              </a:tr>
            </a:tbl>
          </a:graphicData>
        </a:graphic>
      </p:graphicFrame>
      <p:graphicFrame>
        <p:nvGraphicFramePr>
          <p:cNvPr id="4" name="Table 3">
            <a:extLst>
              <a:ext uri="{FF2B5EF4-FFF2-40B4-BE49-F238E27FC236}">
                <a16:creationId xmlns:a16="http://schemas.microsoft.com/office/drawing/2014/main" id="{3B90F949-81AB-47C7-A44E-910FC08067F1}"/>
              </a:ext>
            </a:extLst>
          </p:cNvPr>
          <p:cNvGraphicFramePr>
            <a:graphicFrameLocks noGrp="1"/>
          </p:cNvGraphicFramePr>
          <p:nvPr/>
        </p:nvGraphicFramePr>
        <p:xfrm>
          <a:off x="4714385" y="4010049"/>
          <a:ext cx="3992315" cy="2237501"/>
        </p:xfrm>
        <a:graphic>
          <a:graphicData uri="http://schemas.openxmlformats.org/drawingml/2006/table">
            <a:tbl>
              <a:tblPr firstRow="1" bandRow="1">
                <a:tableStyleId>{2D5ABB26-0587-4C30-8999-92F81FD0307C}</a:tableStyleId>
              </a:tblPr>
              <a:tblGrid>
                <a:gridCol w="2122864">
                  <a:extLst>
                    <a:ext uri="{9D8B030D-6E8A-4147-A177-3AD203B41FA5}">
                      <a16:colId xmlns:a16="http://schemas.microsoft.com/office/drawing/2014/main" val="3824631451"/>
                    </a:ext>
                  </a:extLst>
                </a:gridCol>
                <a:gridCol w="1869451">
                  <a:extLst>
                    <a:ext uri="{9D8B030D-6E8A-4147-A177-3AD203B41FA5}">
                      <a16:colId xmlns:a16="http://schemas.microsoft.com/office/drawing/2014/main" val="875062098"/>
                    </a:ext>
                  </a:extLst>
                </a:gridCol>
              </a:tblGrid>
              <a:tr h="370367">
                <a:tc>
                  <a:txBody>
                    <a:bodyPr/>
                    <a:lstStyle/>
                    <a:p>
                      <a:pPr algn="l"/>
                      <a:r>
                        <a:rPr lang="en-US" sz="1200" b="0" dirty="0">
                          <a:solidFill>
                            <a:schemeClr val="tx1"/>
                          </a:solidFill>
                          <a:latin typeface="Bookman Old Style" panose="02050604050505020204" pitchFamily="18" charset="0"/>
                        </a:rPr>
                        <a:t>Market Cap</a:t>
                      </a:r>
                      <a:endParaRPr lang="en-GB" sz="1200" b="0" dirty="0">
                        <a:solidFill>
                          <a:schemeClr val="tx1"/>
                        </a:solidFill>
                        <a:latin typeface="Bookman Old Style" panose="02050604050505020204" pitchFamily="18" charset="0"/>
                      </a:endParaRPr>
                    </a:p>
                  </a:txBody>
                  <a:tcPr>
                    <a:solidFill>
                      <a:schemeClr val="bg1">
                        <a:lumMod val="95000"/>
                      </a:schemeClr>
                    </a:solidFill>
                  </a:tcPr>
                </a:tc>
                <a:tc>
                  <a:txBody>
                    <a:bodyPr/>
                    <a:lstStyle/>
                    <a:p>
                      <a:pPr algn="r"/>
                      <a:r>
                        <a:rPr lang="en-US" sz="1200" b="0" dirty="0">
                          <a:solidFill>
                            <a:schemeClr val="tx1"/>
                          </a:solidFill>
                          <a:latin typeface="Bookman Old Style" panose="02050604050505020204" pitchFamily="18" charset="0"/>
                        </a:rPr>
                        <a:t>$38.04 Bn</a:t>
                      </a:r>
                      <a:endParaRPr lang="en-GB" sz="1200" b="0" dirty="0">
                        <a:solidFill>
                          <a:schemeClr val="tx1"/>
                        </a:solidFill>
                        <a:latin typeface="Bookman Old Style" panose="02050604050505020204" pitchFamily="18" charset="0"/>
                      </a:endParaRPr>
                    </a:p>
                  </a:txBody>
                  <a:tcPr>
                    <a:solidFill>
                      <a:schemeClr val="bg1">
                        <a:lumMod val="95000"/>
                      </a:schemeClr>
                    </a:solidFill>
                  </a:tcPr>
                </a:tc>
                <a:extLst>
                  <a:ext uri="{0D108BD9-81ED-4DB2-BD59-A6C34878D82A}">
                    <a16:rowId xmlns:a16="http://schemas.microsoft.com/office/drawing/2014/main" val="3690687040"/>
                  </a:ext>
                </a:extLst>
              </a:tr>
              <a:tr h="370367">
                <a:tc>
                  <a:txBody>
                    <a:bodyPr/>
                    <a:lstStyle/>
                    <a:p>
                      <a:pPr algn="l"/>
                      <a:r>
                        <a:rPr lang="en-US" sz="1200" b="0" dirty="0">
                          <a:solidFill>
                            <a:schemeClr val="tx1"/>
                          </a:solidFill>
                          <a:latin typeface="Bookman Old Style" panose="02050604050505020204" pitchFamily="18" charset="0"/>
                        </a:rPr>
                        <a:t>52 Week Range</a:t>
                      </a:r>
                      <a:endParaRPr lang="en-GB" sz="1200" b="0" dirty="0">
                        <a:solidFill>
                          <a:schemeClr val="tx1"/>
                        </a:solidFill>
                        <a:latin typeface="Bookman Old Style" panose="02050604050505020204" pitchFamily="18" charset="0"/>
                      </a:endParaRPr>
                    </a:p>
                  </a:txBody>
                  <a:tcPr/>
                </a:tc>
                <a:tc>
                  <a:txBody>
                    <a:bodyPr/>
                    <a:lstStyle/>
                    <a:p>
                      <a:pPr algn="r"/>
                      <a:r>
                        <a:rPr lang="en-US" sz="1200" b="0" dirty="0">
                          <a:solidFill>
                            <a:schemeClr val="tx1"/>
                          </a:solidFill>
                          <a:latin typeface="Bookman Old Style" panose="02050604050505020204" pitchFamily="18" charset="0"/>
                        </a:rPr>
                        <a:t>$142.01 - $230.99</a:t>
                      </a:r>
                      <a:endParaRPr lang="en-GB" sz="1200" b="0" dirty="0">
                        <a:solidFill>
                          <a:schemeClr val="tx1"/>
                        </a:solidFill>
                        <a:latin typeface="Bookman Old Style" panose="02050604050505020204" pitchFamily="18" charset="0"/>
                      </a:endParaRPr>
                    </a:p>
                  </a:txBody>
                  <a:tcPr/>
                </a:tc>
                <a:extLst>
                  <a:ext uri="{0D108BD9-81ED-4DB2-BD59-A6C34878D82A}">
                    <a16:rowId xmlns:a16="http://schemas.microsoft.com/office/drawing/2014/main" val="1152713277"/>
                  </a:ext>
                </a:extLst>
              </a:tr>
              <a:tr h="370367">
                <a:tc>
                  <a:txBody>
                    <a:bodyPr/>
                    <a:lstStyle/>
                    <a:p>
                      <a:pPr algn="l"/>
                      <a:r>
                        <a:rPr lang="en-US" sz="1200" b="0" dirty="0">
                          <a:solidFill>
                            <a:schemeClr val="tx1"/>
                          </a:solidFill>
                          <a:latin typeface="Bookman Old Style" panose="02050604050505020204" pitchFamily="18" charset="0"/>
                        </a:rPr>
                        <a:t>EV/EBITDA</a:t>
                      </a:r>
                      <a:endParaRPr lang="en-GB" sz="1200" b="0" dirty="0">
                        <a:solidFill>
                          <a:schemeClr val="tx1"/>
                        </a:solidFill>
                        <a:latin typeface="Bookman Old Style" panose="02050604050505020204" pitchFamily="18" charset="0"/>
                      </a:endParaRPr>
                    </a:p>
                  </a:txBody>
                  <a:tcPr>
                    <a:solidFill>
                      <a:schemeClr val="bg1">
                        <a:lumMod val="95000"/>
                      </a:schemeClr>
                    </a:solidFill>
                  </a:tcPr>
                </a:tc>
                <a:tc>
                  <a:txBody>
                    <a:bodyPr/>
                    <a:lstStyle/>
                    <a:p>
                      <a:pPr algn="r"/>
                      <a:r>
                        <a:rPr lang="en-US" sz="1200" b="0" dirty="0">
                          <a:solidFill>
                            <a:schemeClr val="tx1"/>
                          </a:solidFill>
                          <a:latin typeface="Bookman Old Style" panose="02050604050505020204" pitchFamily="18" charset="0"/>
                        </a:rPr>
                        <a:t>10.3x</a:t>
                      </a:r>
                      <a:endParaRPr lang="en-GB" sz="1200" b="0" dirty="0">
                        <a:solidFill>
                          <a:schemeClr val="tx1"/>
                        </a:solidFill>
                        <a:latin typeface="Bookman Old Style" panose="02050604050505020204" pitchFamily="18" charset="0"/>
                      </a:endParaRPr>
                    </a:p>
                  </a:txBody>
                  <a:tcPr>
                    <a:solidFill>
                      <a:schemeClr val="bg1">
                        <a:lumMod val="95000"/>
                      </a:schemeClr>
                    </a:solidFill>
                  </a:tcPr>
                </a:tc>
                <a:extLst>
                  <a:ext uri="{0D108BD9-81ED-4DB2-BD59-A6C34878D82A}">
                    <a16:rowId xmlns:a16="http://schemas.microsoft.com/office/drawing/2014/main" val="1855011299"/>
                  </a:ext>
                </a:extLst>
              </a:tr>
              <a:tr h="385666">
                <a:tc>
                  <a:txBody>
                    <a:bodyPr/>
                    <a:lstStyle/>
                    <a:p>
                      <a:pPr algn="l"/>
                      <a:r>
                        <a:rPr lang="en-US" sz="1200" b="0" dirty="0">
                          <a:solidFill>
                            <a:schemeClr val="tx1"/>
                          </a:solidFill>
                          <a:latin typeface="Bookman Old Style" panose="02050604050505020204" pitchFamily="18" charset="0"/>
                        </a:rPr>
                        <a:t>LTM Gross Profit Margin</a:t>
                      </a:r>
                      <a:endParaRPr lang="en-GB" sz="1200" b="0" dirty="0">
                        <a:solidFill>
                          <a:schemeClr val="tx1"/>
                        </a:solidFill>
                        <a:latin typeface="Bookman Old Style" panose="02050604050505020204" pitchFamily="18" charset="0"/>
                      </a:endParaRPr>
                    </a:p>
                  </a:txBody>
                  <a:tcPr/>
                </a:tc>
                <a:tc>
                  <a:txBody>
                    <a:bodyPr/>
                    <a:lstStyle/>
                    <a:p>
                      <a:pPr algn="r"/>
                      <a:r>
                        <a:rPr lang="en-US" sz="1200" b="0" dirty="0">
                          <a:solidFill>
                            <a:schemeClr val="tx1"/>
                          </a:solidFill>
                          <a:latin typeface="Bookman Old Style" panose="02050604050505020204" pitchFamily="18" charset="0"/>
                        </a:rPr>
                        <a:t>28.2%</a:t>
                      </a:r>
                      <a:endParaRPr lang="en-GB" sz="1200" b="0" dirty="0">
                        <a:solidFill>
                          <a:schemeClr val="tx1"/>
                        </a:solidFill>
                        <a:latin typeface="Bookman Old Style" panose="02050604050505020204" pitchFamily="18" charset="0"/>
                      </a:endParaRPr>
                    </a:p>
                  </a:txBody>
                  <a:tcPr/>
                </a:tc>
                <a:extLst>
                  <a:ext uri="{0D108BD9-81ED-4DB2-BD59-A6C34878D82A}">
                    <a16:rowId xmlns:a16="http://schemas.microsoft.com/office/drawing/2014/main" val="1103155723"/>
                  </a:ext>
                </a:extLst>
              </a:tr>
              <a:tr h="370367">
                <a:tc>
                  <a:txBody>
                    <a:bodyPr/>
                    <a:lstStyle/>
                    <a:p>
                      <a:pPr algn="l"/>
                      <a:r>
                        <a:rPr lang="en-US" sz="1200" b="0" dirty="0">
                          <a:solidFill>
                            <a:schemeClr val="tx1"/>
                          </a:solidFill>
                          <a:latin typeface="Bookman Old Style" panose="02050604050505020204" pitchFamily="18" charset="0"/>
                        </a:rPr>
                        <a:t>LTM P/E</a:t>
                      </a:r>
                      <a:endParaRPr lang="en-GB" sz="1200" b="0" dirty="0">
                        <a:solidFill>
                          <a:schemeClr val="tx1"/>
                        </a:solidFill>
                        <a:latin typeface="Bookman Old Style" panose="02050604050505020204" pitchFamily="18" charset="0"/>
                      </a:endParaRPr>
                    </a:p>
                  </a:txBody>
                  <a:tcPr>
                    <a:solidFill>
                      <a:schemeClr val="bg1">
                        <a:lumMod val="95000"/>
                      </a:schemeClr>
                    </a:solidFill>
                  </a:tcPr>
                </a:tc>
                <a:tc>
                  <a:txBody>
                    <a:bodyPr/>
                    <a:lstStyle/>
                    <a:p>
                      <a:pPr algn="r"/>
                      <a:r>
                        <a:rPr lang="en-US" sz="1200" b="0" dirty="0">
                          <a:solidFill>
                            <a:schemeClr val="tx1"/>
                          </a:solidFill>
                          <a:latin typeface="Bookman Old Style" panose="02050604050505020204" pitchFamily="18" charset="0"/>
                        </a:rPr>
                        <a:t>15.99x</a:t>
                      </a:r>
                      <a:endParaRPr lang="en-GB" sz="1200" b="0" dirty="0">
                        <a:solidFill>
                          <a:schemeClr val="tx1"/>
                        </a:solidFill>
                        <a:latin typeface="Bookman Old Style" panose="02050604050505020204" pitchFamily="18" charset="0"/>
                      </a:endParaRPr>
                    </a:p>
                  </a:txBody>
                  <a:tcPr>
                    <a:solidFill>
                      <a:schemeClr val="bg1">
                        <a:lumMod val="95000"/>
                      </a:schemeClr>
                    </a:solidFill>
                  </a:tcPr>
                </a:tc>
                <a:extLst>
                  <a:ext uri="{0D108BD9-81ED-4DB2-BD59-A6C34878D82A}">
                    <a16:rowId xmlns:a16="http://schemas.microsoft.com/office/drawing/2014/main" val="1210355415"/>
                  </a:ext>
                </a:extLst>
              </a:tr>
              <a:tr h="370367">
                <a:tc>
                  <a:txBody>
                    <a:bodyPr/>
                    <a:lstStyle/>
                    <a:p>
                      <a:pPr algn="l"/>
                      <a:r>
                        <a:rPr lang="en-US" sz="1200" b="0" dirty="0">
                          <a:solidFill>
                            <a:schemeClr val="tx1"/>
                          </a:solidFill>
                          <a:latin typeface="Bookman Old Style" panose="02050604050505020204" pitchFamily="18" charset="0"/>
                        </a:rPr>
                        <a:t>Beta</a:t>
                      </a:r>
                      <a:endParaRPr lang="en-GB" sz="1200" b="0" dirty="0">
                        <a:solidFill>
                          <a:schemeClr val="tx1"/>
                        </a:solidFill>
                        <a:latin typeface="Bookman Old Style" panose="02050604050505020204" pitchFamily="18" charset="0"/>
                      </a:endParaRPr>
                    </a:p>
                  </a:txBody>
                  <a:tcPr/>
                </a:tc>
                <a:tc>
                  <a:txBody>
                    <a:bodyPr/>
                    <a:lstStyle/>
                    <a:p>
                      <a:pPr algn="r"/>
                      <a:r>
                        <a:rPr lang="en-US" sz="1200" b="0" dirty="0">
                          <a:solidFill>
                            <a:schemeClr val="tx1"/>
                          </a:solidFill>
                          <a:latin typeface="Bookman Old Style" panose="02050604050505020204" pitchFamily="18" charset="0"/>
                        </a:rPr>
                        <a:t>0.75</a:t>
                      </a:r>
                      <a:endParaRPr lang="en-GB" sz="1200" b="0" dirty="0">
                        <a:solidFill>
                          <a:schemeClr val="tx1"/>
                        </a:solidFill>
                        <a:latin typeface="Bookman Old Style" panose="02050604050505020204" pitchFamily="18" charset="0"/>
                      </a:endParaRPr>
                    </a:p>
                  </a:txBody>
                  <a:tcPr/>
                </a:tc>
                <a:extLst>
                  <a:ext uri="{0D108BD9-81ED-4DB2-BD59-A6C34878D82A}">
                    <a16:rowId xmlns:a16="http://schemas.microsoft.com/office/drawing/2014/main" val="1913630222"/>
                  </a:ext>
                </a:extLst>
              </a:tr>
            </a:tbl>
          </a:graphicData>
        </a:graphic>
      </p:graphicFrame>
      <p:sp>
        <p:nvSpPr>
          <p:cNvPr id="5" name="Shape 226">
            <a:extLst>
              <a:ext uri="{FF2B5EF4-FFF2-40B4-BE49-F238E27FC236}">
                <a16:creationId xmlns:a16="http://schemas.microsoft.com/office/drawing/2014/main" id="{EF7B6654-ACB9-4920-B5D9-A7094DF8C8A2}"/>
              </a:ext>
            </a:extLst>
          </p:cNvPr>
          <p:cNvSpPr txBox="1">
            <a:spLocks/>
          </p:cNvSpPr>
          <p:nvPr/>
        </p:nvSpPr>
        <p:spPr>
          <a:xfrm>
            <a:off x="457195" y="4054044"/>
            <a:ext cx="4016217" cy="2302306"/>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274320" marR="0" lvl="0" indent="-88900" algn="l" rtl="0">
              <a:lnSpc>
                <a:spcPct val="100000"/>
              </a:lnSpc>
              <a:spcBef>
                <a:spcPts val="600"/>
              </a:spcBef>
              <a:spcAft>
                <a:spcPts val="0"/>
              </a:spcAft>
              <a:buClr>
                <a:srgbClr val="E78E1A"/>
              </a:buClr>
              <a:buSzPct val="76000"/>
              <a:buFont typeface="Wingdings 3" panose="05040102010807070707" pitchFamily="18" charset="2"/>
              <a:buChar char="}"/>
              <a:defRPr sz="2000" b="0" i="0" u="none" strike="noStrike" cap="none">
                <a:solidFill>
                  <a:schemeClr val="dk1"/>
                </a:solidFill>
                <a:latin typeface="Bookman Old Style"/>
                <a:ea typeface="Bookman Old Style"/>
                <a:cs typeface="Bookman Old Style"/>
                <a:sym typeface="Bookman Old Style"/>
              </a:defRPr>
            </a:lvl1pPr>
            <a:lvl2pPr marL="548640" marR="0" lvl="1" indent="-118872" algn="l" rtl="0">
              <a:lnSpc>
                <a:spcPct val="100000"/>
              </a:lnSpc>
              <a:spcBef>
                <a:spcPts val="500"/>
              </a:spcBef>
              <a:spcAft>
                <a:spcPts val="0"/>
              </a:spcAft>
              <a:buClr>
                <a:srgbClr val="F0B76A"/>
              </a:buClr>
              <a:buSzPct val="76000"/>
              <a:buFont typeface="Wingdings 3" panose="05040102010807070707" pitchFamily="18" charset="2"/>
              <a:buChar char="}"/>
              <a:defRPr sz="1800" b="0" i="0" u="none" strike="noStrike" cap="none">
                <a:solidFill>
                  <a:schemeClr val="dk2"/>
                </a:solidFill>
                <a:latin typeface="Bookman Old Style"/>
                <a:ea typeface="Bookman Old Style"/>
                <a:cs typeface="Bookman Old Style"/>
                <a:sym typeface="Bookman Old Style"/>
              </a:defRPr>
            </a:lvl2pPr>
            <a:lvl3pPr marL="737616" marR="0" lvl="2" indent="0" algn="l" rtl="0">
              <a:lnSpc>
                <a:spcPct val="100000"/>
              </a:lnSpc>
              <a:spcBef>
                <a:spcPts val="500"/>
              </a:spcBef>
              <a:spcAft>
                <a:spcPts val="0"/>
              </a:spcAft>
              <a:buClr>
                <a:srgbClr val="F0B76A"/>
              </a:buClr>
              <a:buSzPct val="76000"/>
              <a:buFont typeface="Wingdings 3" panose="05040102010807070707" pitchFamily="18" charset="2"/>
              <a:buNone/>
              <a:defRPr sz="1600" b="0" i="0" u="none" strike="noStrike" cap="none">
                <a:solidFill>
                  <a:schemeClr val="dk1"/>
                </a:solidFill>
                <a:latin typeface="Bookman Old Style"/>
                <a:ea typeface="Bookman Old Style"/>
                <a:cs typeface="Bookman Old Style"/>
                <a:sym typeface="Bookman Old Style"/>
              </a:defRPr>
            </a:lvl3pPr>
            <a:lvl4pPr marL="1097280" marR="0" lvl="3" indent="-103505" algn="l" rtl="0">
              <a:lnSpc>
                <a:spcPct val="100000"/>
              </a:lnSpc>
              <a:spcBef>
                <a:spcPts val="400"/>
              </a:spcBef>
              <a:spcAft>
                <a:spcPts val="0"/>
              </a:spcAft>
              <a:buClr>
                <a:srgbClr val="8BA1B3"/>
              </a:buClr>
              <a:buSzPct val="70000"/>
              <a:buFont typeface="Noto Sans Symbols"/>
              <a:buChar char="◻"/>
              <a:defRPr sz="1500" b="0" i="0" u="none" strike="noStrike" cap="none">
                <a:solidFill>
                  <a:schemeClr val="dk1"/>
                </a:solidFill>
                <a:latin typeface="Bookman Old Style"/>
                <a:ea typeface="Bookman Old Style"/>
                <a:cs typeface="Bookman Old Style"/>
                <a:sym typeface="Bookman Old Style"/>
              </a:defRPr>
            </a:lvl4pPr>
            <a:lvl5pPr marL="1371600" marR="0" lvl="4" indent="-98425" algn="l" rtl="0">
              <a:lnSpc>
                <a:spcPct val="100000"/>
              </a:lnSpc>
              <a:spcBef>
                <a:spcPts val="300"/>
              </a:spcBef>
              <a:spcAft>
                <a:spcPts val="0"/>
              </a:spcAft>
              <a:buClr>
                <a:schemeClr val="accent2"/>
              </a:buClr>
              <a:buSzPct val="70000"/>
              <a:buFont typeface="Noto Sans Symbols"/>
              <a:buChar char="◻"/>
              <a:defRPr sz="1500" b="0" i="0" u="none" strike="noStrike" cap="none">
                <a:solidFill>
                  <a:schemeClr val="dk1"/>
                </a:solidFill>
                <a:latin typeface="Bookman Old Style"/>
                <a:ea typeface="Bookman Old Style"/>
                <a:cs typeface="Bookman Old Style"/>
                <a:sym typeface="Bookman Old Style"/>
              </a:defRPr>
            </a:lvl5pPr>
            <a:lvl6pPr marL="1645920" marR="0" lvl="5" indent="-33020" algn="l" rtl="0">
              <a:lnSpc>
                <a:spcPct val="100000"/>
              </a:lnSpc>
              <a:spcBef>
                <a:spcPts val="300"/>
              </a:spcBef>
              <a:spcAft>
                <a:spcPts val="0"/>
              </a:spcAft>
              <a:buClr>
                <a:srgbClr val="8BA1B3"/>
              </a:buClr>
              <a:buSzPct val="75000"/>
              <a:buFont typeface="Noto Sans Symbols"/>
              <a:buChar char="▶"/>
              <a:defRPr sz="1600" b="0" i="0" u="none" strike="noStrike" cap="none">
                <a:solidFill>
                  <a:schemeClr val="dk1"/>
                </a:solidFill>
                <a:latin typeface="Bookman Old Style"/>
                <a:ea typeface="Bookman Old Style"/>
                <a:cs typeface="Bookman Old Style"/>
                <a:sym typeface="Bookman Old Style"/>
              </a:defRPr>
            </a:lvl6pPr>
            <a:lvl7pPr marL="1828800" marR="0" lvl="6" indent="-60325" algn="l" rtl="0">
              <a:lnSpc>
                <a:spcPct val="100000"/>
              </a:lnSpc>
              <a:spcBef>
                <a:spcPts val="300"/>
              </a:spcBef>
              <a:spcAft>
                <a:spcPts val="0"/>
              </a:spcAft>
              <a:buClr>
                <a:srgbClr val="646C8F"/>
              </a:buClr>
              <a:buSzPct val="75000"/>
              <a:buFont typeface="Noto Sans Symbols"/>
              <a:buChar char="▶"/>
              <a:defRPr sz="1400" b="0" i="0" u="none" strike="noStrike" cap="none">
                <a:solidFill>
                  <a:schemeClr val="dk1"/>
                </a:solidFill>
                <a:latin typeface="Bookman Old Style"/>
                <a:ea typeface="Bookman Old Style"/>
                <a:cs typeface="Bookman Old Style"/>
                <a:sym typeface="Bookman Old Style"/>
              </a:defRPr>
            </a:lvl7pPr>
            <a:lvl8pPr marL="2011679" marR="0" lvl="7" indent="-52703" algn="l" rtl="0">
              <a:lnSpc>
                <a:spcPct val="100000"/>
              </a:lnSpc>
              <a:spcBef>
                <a:spcPts val="300"/>
              </a:spcBef>
              <a:spcAft>
                <a:spcPts val="0"/>
              </a:spcAft>
              <a:buClr>
                <a:srgbClr val="BABABA"/>
              </a:buClr>
              <a:buSzPct val="75000"/>
              <a:buFont typeface="Noto Sans Symbols"/>
              <a:buChar char="▶"/>
              <a:defRPr sz="1400" b="0" i="0" u="none" strike="noStrike" cap="none">
                <a:solidFill>
                  <a:schemeClr val="dk1"/>
                </a:solidFill>
                <a:latin typeface="Bookman Old Style"/>
                <a:ea typeface="Bookman Old Style"/>
                <a:cs typeface="Bookman Old Style"/>
                <a:sym typeface="Bookman Old Style"/>
              </a:defRPr>
            </a:lvl8pPr>
            <a:lvl9pPr marL="2194560" marR="0" lvl="8" indent="-80010" algn="l" rtl="0">
              <a:lnSpc>
                <a:spcPct val="100000"/>
              </a:lnSpc>
              <a:spcBef>
                <a:spcPts val="300"/>
              </a:spcBef>
              <a:spcAft>
                <a:spcPts val="0"/>
              </a:spcAft>
              <a:buClr>
                <a:srgbClr val="9FB8CD"/>
              </a:buClr>
              <a:buSzPct val="75000"/>
              <a:buFont typeface="Noto Sans Symbols"/>
              <a:buChar char="▶"/>
              <a:defRPr sz="1200" b="0" i="0" u="none" strike="noStrike" cap="none">
                <a:solidFill>
                  <a:schemeClr val="dk1"/>
                </a:solidFill>
                <a:latin typeface="Bookman Old Style"/>
                <a:ea typeface="Bookman Old Style"/>
                <a:cs typeface="Bookman Old Style"/>
                <a:sym typeface="Bookman Old Style"/>
              </a:defRPr>
            </a:lvl9pPr>
          </a:lstStyle>
          <a:p>
            <a:pPr marL="0" indent="0">
              <a:buClr>
                <a:srgbClr val="FF0000"/>
              </a:buClr>
              <a:buNone/>
              <a:defRPr/>
            </a:pPr>
            <a:r>
              <a:rPr kumimoji="0" lang="en-US" sz="1200" b="1" i="0" u="none" strike="noStrike" kern="0" cap="none" spc="0" normalizeH="0" baseline="0" noProof="0" dirty="0">
                <a:ln>
                  <a:noFill/>
                </a:ln>
                <a:solidFill>
                  <a:srgbClr val="000000"/>
                </a:solidFill>
                <a:effectLst/>
                <a:uLnTx/>
                <a:uFillTx/>
                <a:latin typeface="Bookman Old Style"/>
                <a:sym typeface="Bookman Old Style"/>
              </a:rPr>
              <a:t>1.</a:t>
            </a:r>
            <a:r>
              <a:rPr kumimoji="0" lang="en-US" sz="1200" b="1" i="0" u="none" strike="noStrike" kern="0" cap="none" spc="0" normalizeH="0" baseline="0" noProof="0" dirty="0">
                <a:ln>
                  <a:noFill/>
                </a:ln>
                <a:solidFill>
                  <a:schemeClr val="tx1"/>
                </a:solidFill>
                <a:effectLst/>
                <a:uLnTx/>
                <a:uFillTx/>
                <a:latin typeface="Bookman Old Style"/>
                <a:sym typeface="Bookman Old Style"/>
              </a:rPr>
              <a:t> LHX </a:t>
            </a:r>
            <a:r>
              <a:rPr lang="en-US" sz="1200" b="1" dirty="0">
                <a:solidFill>
                  <a:schemeClr val="tx1"/>
                </a:solidFill>
              </a:rPr>
              <a:t>sells </a:t>
            </a:r>
            <a:r>
              <a:rPr lang="en-US" sz="1200" b="1" dirty="0" err="1">
                <a:solidFill>
                  <a:schemeClr val="tx1"/>
                </a:solidFill>
              </a:rPr>
              <a:t>EOTech</a:t>
            </a:r>
            <a:r>
              <a:rPr lang="en-US" sz="1200" b="1" dirty="0">
                <a:solidFill>
                  <a:schemeClr val="tx1"/>
                </a:solidFill>
              </a:rPr>
              <a:t> business to American </a:t>
            </a:r>
            <a:r>
              <a:rPr lang="en-US" sz="1200" b="1" dirty="0" err="1">
                <a:solidFill>
                  <a:schemeClr val="tx1"/>
                </a:solidFill>
              </a:rPr>
              <a:t>Holoptics</a:t>
            </a:r>
            <a:r>
              <a:rPr lang="en-US" sz="1200" b="1" dirty="0">
                <a:solidFill>
                  <a:schemeClr val="tx1"/>
                </a:solidFill>
              </a:rPr>
              <a:t> </a:t>
            </a:r>
            <a:endParaRPr kumimoji="0" lang="en-US" sz="1200" b="1" i="0" u="none" strike="noStrike" kern="0" cap="none" spc="0" normalizeH="0" baseline="0" noProof="0" dirty="0">
              <a:ln>
                <a:noFill/>
              </a:ln>
              <a:solidFill>
                <a:schemeClr val="tx1"/>
              </a:solidFill>
              <a:effectLst/>
              <a:uLnTx/>
              <a:uFillTx/>
              <a:latin typeface="Bookman Old Style"/>
              <a:sym typeface="Bookman Old Style"/>
            </a:endParaRPr>
          </a:p>
          <a:p>
            <a:pPr marL="445770" lvl="1" indent="-171450">
              <a:buClr>
                <a:srgbClr val="FF0000"/>
              </a:buClr>
              <a:buFont typeface="Bookman Old Style" panose="02050604050505020204" pitchFamily="18" charset="0"/>
              <a:buChar char="►"/>
              <a:defRPr/>
            </a:pPr>
            <a:r>
              <a:rPr kumimoji="0" lang="en-US" sz="1000" b="0" i="0" u="none" strike="noStrike" kern="0" cap="none" spc="0" normalizeH="0" baseline="0" noProof="0" dirty="0">
                <a:ln>
                  <a:noFill/>
                </a:ln>
                <a:solidFill>
                  <a:schemeClr val="tx1"/>
                </a:solidFill>
                <a:effectLst/>
                <a:uLnTx/>
                <a:uFillTx/>
                <a:latin typeface="Bookman Old Style"/>
                <a:sym typeface="Bookman Old Style"/>
              </a:rPr>
              <a:t>This </a:t>
            </a:r>
            <a:r>
              <a:rPr lang="en-US" sz="1000" dirty="0">
                <a:solidFill>
                  <a:schemeClr val="tx1"/>
                </a:solidFill>
              </a:rPr>
              <a:t>business produces holographic sighting systems, magnified optics, and accessories for commercial markets. Financials not enclosed</a:t>
            </a:r>
          </a:p>
          <a:p>
            <a:pPr marL="0" indent="0">
              <a:buClr>
                <a:srgbClr val="FF0000"/>
              </a:buClr>
              <a:buNone/>
              <a:defRPr/>
            </a:pPr>
            <a:r>
              <a:rPr kumimoji="0" lang="en-US" sz="1200" b="1" i="0" u="none" strike="noStrike" kern="0" cap="none" spc="0" normalizeH="0" baseline="0" noProof="0" dirty="0">
                <a:ln>
                  <a:noFill/>
                </a:ln>
                <a:solidFill>
                  <a:schemeClr val="tx1"/>
                </a:solidFill>
                <a:effectLst/>
                <a:uLnTx/>
                <a:uFillTx/>
                <a:latin typeface="Bookman Old Style"/>
                <a:sym typeface="Bookman Old Style"/>
              </a:rPr>
              <a:t>2. </a:t>
            </a:r>
            <a:r>
              <a:rPr lang="en-US" sz="1200" b="1" dirty="0">
                <a:solidFill>
                  <a:schemeClr val="tx1"/>
                </a:solidFill>
              </a:rPr>
              <a:t>Aviation suppliers expected to lose $60B</a:t>
            </a:r>
            <a:endParaRPr kumimoji="0" lang="en-US" sz="1200" b="1" i="0" u="none" strike="noStrike" kern="0" cap="none" spc="0" normalizeH="0" baseline="0" noProof="0" dirty="0">
              <a:ln>
                <a:noFill/>
              </a:ln>
              <a:solidFill>
                <a:schemeClr val="tx1"/>
              </a:solidFill>
              <a:effectLst/>
              <a:uLnTx/>
              <a:uFillTx/>
              <a:latin typeface="Bookman Old Style"/>
              <a:sym typeface="Bookman Old Style"/>
            </a:endParaRPr>
          </a:p>
          <a:p>
            <a:pPr marL="445770" lvl="1" indent="-171450">
              <a:buClr>
                <a:srgbClr val="FF0000"/>
              </a:buClr>
              <a:buFont typeface="Bookman Old Style" panose="02050604050505020204" pitchFamily="18" charset="0"/>
              <a:buChar char="►"/>
              <a:defRPr/>
            </a:pPr>
            <a:r>
              <a:rPr lang="en-US" sz="1000" dirty="0">
                <a:solidFill>
                  <a:schemeClr val="tx1"/>
                </a:solidFill>
              </a:rPr>
              <a:t>Rise of COVID-19 caused a decrease in travel, reducing need for new or replacement equipment </a:t>
            </a:r>
          </a:p>
          <a:p>
            <a:pPr marL="0" indent="0">
              <a:buClr>
                <a:srgbClr val="FF0000"/>
              </a:buClr>
              <a:buNone/>
              <a:defRPr/>
            </a:pPr>
            <a:r>
              <a:rPr kumimoji="0" lang="en-US" sz="1200" b="1" i="0" u="none" strike="noStrike" kern="0" cap="none" spc="0" normalizeH="0" baseline="0" noProof="0" dirty="0">
                <a:ln>
                  <a:noFill/>
                </a:ln>
                <a:solidFill>
                  <a:schemeClr val="tx1"/>
                </a:solidFill>
                <a:effectLst/>
                <a:uLnTx/>
                <a:uFillTx/>
                <a:latin typeface="Bookman Old Style"/>
                <a:sym typeface="Bookman Old Style"/>
              </a:rPr>
              <a:t>3. LHX beat </a:t>
            </a:r>
            <a:r>
              <a:rPr lang="en-US" sz="1200" b="1" dirty="0">
                <a:solidFill>
                  <a:schemeClr val="tx1"/>
                </a:solidFill>
              </a:rPr>
              <a:t>3Q</a:t>
            </a:r>
            <a:r>
              <a:rPr kumimoji="0" lang="en-US" sz="1200" b="1" i="0" u="none" strike="noStrike" kern="0" cap="none" spc="0" normalizeH="0" baseline="0" noProof="0" dirty="0">
                <a:ln>
                  <a:noFill/>
                </a:ln>
                <a:solidFill>
                  <a:schemeClr val="tx1"/>
                </a:solidFill>
                <a:effectLst/>
                <a:uLnTx/>
                <a:uFillTx/>
                <a:latin typeface="Bookman Old Style"/>
                <a:sym typeface="Bookman Old Style"/>
              </a:rPr>
              <a:t>20 EPS estimates by 4.4%</a:t>
            </a:r>
          </a:p>
          <a:p>
            <a:pPr marL="445770" lvl="1" indent="-171450">
              <a:buClr>
                <a:srgbClr val="FF0000"/>
              </a:buClr>
              <a:buFont typeface="Bookman Old Style" panose="02050604050505020204" pitchFamily="18" charset="0"/>
              <a:buChar char="►"/>
              <a:defRPr/>
            </a:pPr>
            <a:r>
              <a:rPr kumimoji="0" lang="en-US" sz="1000" b="0" i="0" u="none" strike="noStrike" kern="0" cap="none" spc="0" normalizeH="0" baseline="0" noProof="0" dirty="0">
                <a:ln>
                  <a:noFill/>
                </a:ln>
                <a:solidFill>
                  <a:schemeClr val="tx1"/>
                </a:solidFill>
                <a:effectLst/>
                <a:uLnTx/>
                <a:uFillTx/>
                <a:latin typeface="Bookman Old Style"/>
                <a:sym typeface="Bookman Old Style"/>
              </a:rPr>
              <a:t>Revenue was down slightly 0.8% by estimates but 0.7% up YOY</a:t>
            </a:r>
          </a:p>
          <a:p>
            <a:pPr marL="445770" lvl="1" indent="-171450">
              <a:buClr>
                <a:srgbClr val="FF0000"/>
              </a:buClr>
              <a:buFont typeface="Bookman Old Style" panose="02050604050505020204" pitchFamily="18" charset="0"/>
              <a:buChar char="►"/>
              <a:defRPr/>
            </a:pPr>
            <a:endParaRPr kumimoji="0" lang="en-US" sz="1000" i="0" u="none" strike="noStrike" kern="0" cap="none" spc="0" normalizeH="0" baseline="0" noProof="0" dirty="0">
              <a:ln>
                <a:noFill/>
              </a:ln>
              <a:solidFill>
                <a:schemeClr val="tx1"/>
              </a:solidFill>
              <a:effectLst/>
              <a:uLnTx/>
              <a:uFillTx/>
              <a:latin typeface="Bookman Old Style"/>
              <a:sym typeface="Bookman Old Style"/>
            </a:endParaRPr>
          </a:p>
          <a:p>
            <a:pPr marL="171450" indent="-171450">
              <a:buClr>
                <a:srgbClr val="FF0000"/>
              </a:buClr>
              <a:buFont typeface="Bookman Old Style" panose="02050604050505020204" pitchFamily="18" charset="0"/>
              <a:buChar char="►"/>
              <a:defRPr/>
            </a:pPr>
            <a:endParaRPr lang="en-US" sz="1200" dirty="0">
              <a:solidFill>
                <a:schemeClr val="tx1"/>
              </a:solidFill>
            </a:endParaRPr>
          </a:p>
          <a:p>
            <a:pPr marL="171450" indent="-171450">
              <a:buClr>
                <a:srgbClr val="FF0000"/>
              </a:buClr>
              <a:buFont typeface="Bookman Old Style" panose="02050604050505020204" pitchFamily="18" charset="0"/>
              <a:buChar char="►"/>
              <a:defRPr/>
            </a:pPr>
            <a:endParaRPr lang="en-US" sz="1200" dirty="0">
              <a:solidFill>
                <a:schemeClr val="tx1"/>
              </a:solidFill>
            </a:endParaRPr>
          </a:p>
          <a:p>
            <a:pPr marL="0" indent="0">
              <a:buClr>
                <a:srgbClr val="FF0000"/>
              </a:buClr>
              <a:buNone/>
              <a:defRPr/>
            </a:pPr>
            <a:r>
              <a:rPr kumimoji="0" lang="en-US" sz="1200" b="0" i="0" u="none" strike="noStrike" kern="0" cap="none" spc="0" normalizeH="0" baseline="0" noProof="0" dirty="0">
                <a:ln>
                  <a:noFill/>
                </a:ln>
                <a:solidFill>
                  <a:srgbClr val="000000"/>
                </a:solidFill>
                <a:effectLst/>
                <a:uLnTx/>
                <a:uFillTx/>
                <a:latin typeface="Bookman Old Style"/>
                <a:sym typeface="Bookman Old Style"/>
              </a:rPr>
              <a:t>	</a:t>
            </a:r>
          </a:p>
          <a:p>
            <a:pPr marL="0" indent="0">
              <a:buClr>
                <a:srgbClr val="FF0000"/>
              </a:buClr>
              <a:buNone/>
              <a:defRPr/>
            </a:pPr>
            <a:endParaRPr kumimoji="0" lang="en-US" sz="1400" b="0" i="0" u="none" strike="noStrike" kern="0" cap="none" spc="0" normalizeH="0" baseline="0" noProof="0" dirty="0">
              <a:ln>
                <a:noFill/>
              </a:ln>
              <a:solidFill>
                <a:srgbClr val="000000"/>
              </a:solidFill>
              <a:effectLst/>
              <a:uLnTx/>
              <a:uFillTx/>
              <a:latin typeface="Bookman Old Style"/>
              <a:sym typeface="Bookman Old Style"/>
            </a:endParaRPr>
          </a:p>
          <a:p>
            <a:pPr marL="171450" marR="0" lvl="0" indent="-171450" algn="l" defTabSz="914400" rtl="0" eaLnBrk="1" fontAlgn="auto" latinLnBrk="0" hangingPunct="1">
              <a:lnSpc>
                <a:spcPct val="100000"/>
              </a:lnSpc>
              <a:spcBef>
                <a:spcPts val="600"/>
              </a:spcBef>
              <a:spcAft>
                <a:spcPts val="0"/>
              </a:spcAft>
              <a:buClr>
                <a:srgbClr val="FF0000"/>
              </a:buClr>
              <a:buSzPct val="76000"/>
              <a:buFont typeface="Bookman Old Style" panose="02050604050505020204" pitchFamily="18" charset="0"/>
              <a:buChar char="►"/>
              <a:tabLst/>
              <a:defRPr/>
            </a:pPr>
            <a:endParaRPr kumimoji="0" lang="en-US" sz="1400" b="0" i="0" u="none" strike="noStrike" kern="0" cap="none" spc="0" normalizeH="0" baseline="0" noProof="0" dirty="0">
              <a:ln>
                <a:noFill/>
              </a:ln>
              <a:solidFill>
                <a:srgbClr val="000000"/>
              </a:solidFill>
              <a:effectLst/>
              <a:uLnTx/>
              <a:uFillTx/>
              <a:latin typeface="Bookman Old Style"/>
              <a:sym typeface="Bookman Old Style"/>
            </a:endParaRPr>
          </a:p>
          <a:p>
            <a:pPr marL="171450" marR="0" lvl="0" indent="-171450" algn="l" defTabSz="914400" rtl="0" eaLnBrk="1" fontAlgn="auto" latinLnBrk="0" hangingPunct="1">
              <a:lnSpc>
                <a:spcPct val="100000"/>
              </a:lnSpc>
              <a:spcBef>
                <a:spcPts val="600"/>
              </a:spcBef>
              <a:spcAft>
                <a:spcPts val="0"/>
              </a:spcAft>
              <a:buClr>
                <a:srgbClr val="FF0000"/>
              </a:buClr>
              <a:buSzPct val="76000"/>
              <a:buFont typeface="Bookman Old Style" panose="02050604050505020204" pitchFamily="18" charset="0"/>
              <a:buChar char="►"/>
              <a:tabLst/>
              <a:defRPr/>
            </a:pPr>
            <a:endParaRPr kumimoji="0" lang="en-US" sz="1200" b="0" i="0" u="none" strike="noStrike" kern="0" cap="none" spc="0" normalizeH="0" baseline="0" noProof="0" dirty="0">
              <a:ln>
                <a:noFill/>
              </a:ln>
              <a:solidFill>
                <a:srgbClr val="000000"/>
              </a:solidFill>
              <a:effectLst/>
              <a:uLnTx/>
              <a:uFillTx/>
              <a:latin typeface="Bookman Old Style"/>
              <a:sym typeface="Bookman Old Style"/>
            </a:endParaRPr>
          </a:p>
          <a:p>
            <a:pPr marL="0" marR="0" lvl="0" indent="0" algn="l" defTabSz="914400" rtl="0" eaLnBrk="1" fontAlgn="auto" latinLnBrk="0" hangingPunct="1">
              <a:lnSpc>
                <a:spcPct val="100000"/>
              </a:lnSpc>
              <a:spcBef>
                <a:spcPts val="600"/>
              </a:spcBef>
              <a:spcAft>
                <a:spcPts val="0"/>
              </a:spcAft>
              <a:buClr>
                <a:srgbClr val="E78E1A"/>
              </a:buClr>
              <a:buSzPct val="76000"/>
              <a:buFont typeface="Wingdings 3" panose="05040102010807070707" pitchFamily="18" charset="2"/>
              <a:buNone/>
              <a:tabLst/>
              <a:defRPr/>
            </a:pPr>
            <a:endParaRPr kumimoji="0" lang="en-US" sz="1200" b="0" i="0" u="none" strike="noStrike" kern="1200" cap="none" spc="0" normalizeH="0" baseline="0" noProof="0" dirty="0">
              <a:ln>
                <a:noFill/>
              </a:ln>
              <a:solidFill>
                <a:srgbClr val="000000"/>
              </a:solidFill>
              <a:effectLst/>
              <a:uLnTx/>
              <a:uFillTx/>
              <a:latin typeface="Bookman Old Style" panose="02050604050505020204" pitchFamily="18" charset="0"/>
              <a:sym typeface="Bookman Old Style"/>
            </a:endParaRPr>
          </a:p>
          <a:p>
            <a:pPr marL="274320" marR="0" lvl="0" indent="-274320" algn="l" defTabSz="914400" rtl="0" eaLnBrk="1" fontAlgn="auto" latinLnBrk="0" hangingPunct="1">
              <a:lnSpc>
                <a:spcPct val="100000"/>
              </a:lnSpc>
              <a:spcBef>
                <a:spcPts val="600"/>
              </a:spcBef>
              <a:spcAft>
                <a:spcPts val="0"/>
              </a:spcAft>
              <a:buClr>
                <a:srgbClr val="E78E1A"/>
              </a:buClr>
              <a:buSzPct val="76000"/>
              <a:buFont typeface="Wingdings 3" panose="05040102010807070707" pitchFamily="18" charset="2"/>
              <a:buChar char="}"/>
              <a:tabLst/>
              <a:defRPr/>
            </a:pPr>
            <a:endParaRPr kumimoji="0" lang="en-US" sz="1200" b="0" i="0" u="none" strike="noStrike" kern="1200" cap="none" spc="0" normalizeH="0" baseline="0" noProof="0" dirty="0">
              <a:ln>
                <a:noFill/>
              </a:ln>
              <a:solidFill>
                <a:srgbClr val="000000"/>
              </a:solidFill>
              <a:effectLst/>
              <a:uLnTx/>
              <a:uFillTx/>
              <a:latin typeface="Bookman Old Style" panose="02050604050505020204" pitchFamily="18" charset="0"/>
              <a:sym typeface="Bookman Old Style"/>
            </a:endParaRPr>
          </a:p>
        </p:txBody>
      </p:sp>
      <p:sp>
        <p:nvSpPr>
          <p:cNvPr id="13" name="TextBox 17">
            <a:extLst>
              <a:ext uri="{FF2B5EF4-FFF2-40B4-BE49-F238E27FC236}">
                <a16:creationId xmlns:a16="http://schemas.microsoft.com/office/drawing/2014/main" id="{8142C551-3917-4ADC-A8B4-4E9BFA81FF13}"/>
              </a:ext>
            </a:extLst>
          </p:cNvPr>
          <p:cNvSpPr txBox="1"/>
          <p:nvPr/>
        </p:nvSpPr>
        <p:spPr>
          <a:xfrm>
            <a:off x="3763108" y="2027046"/>
            <a:ext cx="808892" cy="253916"/>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050" b="1" dirty="0">
                <a:solidFill>
                  <a:srgbClr val="000000"/>
                </a:solidFill>
                <a:latin typeface="Bookman Old Style" panose="02050604050505020204" pitchFamily="18" charset="0"/>
                <a:cs typeface="Arial"/>
                <a:sym typeface="Arial"/>
              </a:rPr>
              <a:t>$</a:t>
            </a:r>
            <a:r>
              <a:rPr lang="en-GB" sz="1050" b="1" dirty="0">
                <a:latin typeface="Bookman Old Style" panose="02050604050505020204" pitchFamily="18" charset="0"/>
                <a:cs typeface="Arial"/>
              </a:rPr>
              <a:t>187.71</a:t>
            </a:r>
            <a:endParaRPr kumimoji="0" lang="en-GB" sz="1050" b="1" i="0" u="none" strike="noStrike" kern="0" cap="none" spc="0" normalizeH="0" baseline="0" noProof="0" dirty="0">
              <a:ln>
                <a:noFill/>
              </a:ln>
              <a:solidFill>
                <a:srgbClr val="000000"/>
              </a:solidFill>
              <a:effectLst/>
              <a:uLnTx/>
              <a:uFillTx/>
              <a:latin typeface="Bookman Old Style" panose="02050604050505020204" pitchFamily="18" charset="0"/>
              <a:cs typeface="Arial"/>
              <a:sym typeface="Arial"/>
            </a:endParaRPr>
          </a:p>
        </p:txBody>
      </p:sp>
    </p:spTree>
    <p:extLst>
      <p:ext uri="{BB962C8B-B14F-4D97-AF65-F5344CB8AC3E}">
        <p14:creationId xmlns:p14="http://schemas.microsoft.com/office/powerpoint/2010/main" val="1899937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 name="Shape 226">
            <a:extLst>
              <a:ext uri="{FF2B5EF4-FFF2-40B4-BE49-F238E27FC236}">
                <a16:creationId xmlns:a16="http://schemas.microsoft.com/office/drawing/2014/main" id="{1815B51D-3783-4F54-A094-29E5D5EF0373}"/>
              </a:ext>
            </a:extLst>
          </p:cNvPr>
          <p:cNvSpPr txBox="1">
            <a:spLocks/>
          </p:cNvSpPr>
          <p:nvPr/>
        </p:nvSpPr>
        <p:spPr>
          <a:xfrm>
            <a:off x="470647" y="4061461"/>
            <a:ext cx="4002765" cy="2273319"/>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274320" marR="0" lvl="0" indent="-88900" algn="l" rtl="0">
              <a:lnSpc>
                <a:spcPct val="100000"/>
              </a:lnSpc>
              <a:spcBef>
                <a:spcPts val="600"/>
              </a:spcBef>
              <a:spcAft>
                <a:spcPts val="0"/>
              </a:spcAft>
              <a:buClr>
                <a:srgbClr val="E78E1A"/>
              </a:buClr>
              <a:buSzPct val="76000"/>
              <a:buFont typeface="Wingdings 3" panose="05040102010807070707" pitchFamily="18" charset="2"/>
              <a:buChar char="}"/>
              <a:defRPr sz="2000" b="0" i="0" u="none" strike="noStrike" cap="none">
                <a:solidFill>
                  <a:schemeClr val="dk1"/>
                </a:solidFill>
                <a:latin typeface="Bookman Old Style"/>
                <a:ea typeface="Bookman Old Style"/>
                <a:cs typeface="Bookman Old Style"/>
                <a:sym typeface="Bookman Old Style"/>
              </a:defRPr>
            </a:lvl1pPr>
            <a:lvl2pPr marL="548640" marR="0" lvl="1" indent="-118872" algn="l" rtl="0">
              <a:lnSpc>
                <a:spcPct val="100000"/>
              </a:lnSpc>
              <a:spcBef>
                <a:spcPts val="500"/>
              </a:spcBef>
              <a:spcAft>
                <a:spcPts val="0"/>
              </a:spcAft>
              <a:buClr>
                <a:srgbClr val="F0B76A"/>
              </a:buClr>
              <a:buSzPct val="76000"/>
              <a:buFont typeface="Wingdings 3" panose="05040102010807070707" pitchFamily="18" charset="2"/>
              <a:buChar char="}"/>
              <a:defRPr sz="1800" b="0" i="0" u="none" strike="noStrike" cap="none">
                <a:solidFill>
                  <a:schemeClr val="dk2"/>
                </a:solidFill>
                <a:latin typeface="Bookman Old Style"/>
                <a:ea typeface="Bookman Old Style"/>
                <a:cs typeface="Bookman Old Style"/>
                <a:sym typeface="Bookman Old Style"/>
              </a:defRPr>
            </a:lvl2pPr>
            <a:lvl3pPr marL="737616" marR="0" lvl="2" indent="0" algn="l" rtl="0">
              <a:lnSpc>
                <a:spcPct val="100000"/>
              </a:lnSpc>
              <a:spcBef>
                <a:spcPts val="500"/>
              </a:spcBef>
              <a:spcAft>
                <a:spcPts val="0"/>
              </a:spcAft>
              <a:buClr>
                <a:srgbClr val="F0B76A"/>
              </a:buClr>
              <a:buSzPct val="76000"/>
              <a:buFont typeface="Wingdings 3" panose="05040102010807070707" pitchFamily="18" charset="2"/>
              <a:buNone/>
              <a:defRPr sz="1600" b="0" i="0" u="none" strike="noStrike" cap="none">
                <a:solidFill>
                  <a:schemeClr val="dk1"/>
                </a:solidFill>
                <a:latin typeface="Bookman Old Style"/>
                <a:ea typeface="Bookman Old Style"/>
                <a:cs typeface="Bookman Old Style"/>
                <a:sym typeface="Bookman Old Style"/>
              </a:defRPr>
            </a:lvl3pPr>
            <a:lvl4pPr marL="1097280" marR="0" lvl="3" indent="-103505" algn="l" rtl="0">
              <a:lnSpc>
                <a:spcPct val="100000"/>
              </a:lnSpc>
              <a:spcBef>
                <a:spcPts val="400"/>
              </a:spcBef>
              <a:spcAft>
                <a:spcPts val="0"/>
              </a:spcAft>
              <a:buClr>
                <a:srgbClr val="8BA1B3"/>
              </a:buClr>
              <a:buSzPct val="70000"/>
              <a:buFont typeface="Noto Sans Symbols"/>
              <a:buChar char="◻"/>
              <a:defRPr sz="1500" b="0" i="0" u="none" strike="noStrike" cap="none">
                <a:solidFill>
                  <a:schemeClr val="dk1"/>
                </a:solidFill>
                <a:latin typeface="Bookman Old Style"/>
                <a:ea typeface="Bookman Old Style"/>
                <a:cs typeface="Bookman Old Style"/>
                <a:sym typeface="Bookman Old Style"/>
              </a:defRPr>
            </a:lvl4pPr>
            <a:lvl5pPr marL="1371600" marR="0" lvl="4" indent="-98425" algn="l" rtl="0">
              <a:lnSpc>
                <a:spcPct val="100000"/>
              </a:lnSpc>
              <a:spcBef>
                <a:spcPts val="300"/>
              </a:spcBef>
              <a:spcAft>
                <a:spcPts val="0"/>
              </a:spcAft>
              <a:buClr>
                <a:schemeClr val="accent2"/>
              </a:buClr>
              <a:buSzPct val="70000"/>
              <a:buFont typeface="Noto Sans Symbols"/>
              <a:buChar char="◻"/>
              <a:defRPr sz="1500" b="0" i="0" u="none" strike="noStrike" cap="none">
                <a:solidFill>
                  <a:schemeClr val="dk1"/>
                </a:solidFill>
                <a:latin typeface="Bookman Old Style"/>
                <a:ea typeface="Bookman Old Style"/>
                <a:cs typeface="Bookman Old Style"/>
                <a:sym typeface="Bookman Old Style"/>
              </a:defRPr>
            </a:lvl5pPr>
            <a:lvl6pPr marL="1645920" marR="0" lvl="5" indent="-33020" algn="l" rtl="0">
              <a:lnSpc>
                <a:spcPct val="100000"/>
              </a:lnSpc>
              <a:spcBef>
                <a:spcPts val="300"/>
              </a:spcBef>
              <a:spcAft>
                <a:spcPts val="0"/>
              </a:spcAft>
              <a:buClr>
                <a:srgbClr val="8BA1B3"/>
              </a:buClr>
              <a:buSzPct val="75000"/>
              <a:buFont typeface="Noto Sans Symbols"/>
              <a:buChar char="▶"/>
              <a:defRPr sz="1600" b="0" i="0" u="none" strike="noStrike" cap="none">
                <a:solidFill>
                  <a:schemeClr val="dk1"/>
                </a:solidFill>
                <a:latin typeface="Bookman Old Style"/>
                <a:ea typeface="Bookman Old Style"/>
                <a:cs typeface="Bookman Old Style"/>
                <a:sym typeface="Bookman Old Style"/>
              </a:defRPr>
            </a:lvl6pPr>
            <a:lvl7pPr marL="1828800" marR="0" lvl="6" indent="-60325" algn="l" rtl="0">
              <a:lnSpc>
                <a:spcPct val="100000"/>
              </a:lnSpc>
              <a:spcBef>
                <a:spcPts val="300"/>
              </a:spcBef>
              <a:spcAft>
                <a:spcPts val="0"/>
              </a:spcAft>
              <a:buClr>
                <a:srgbClr val="646C8F"/>
              </a:buClr>
              <a:buSzPct val="75000"/>
              <a:buFont typeface="Noto Sans Symbols"/>
              <a:buChar char="▶"/>
              <a:defRPr sz="1400" b="0" i="0" u="none" strike="noStrike" cap="none">
                <a:solidFill>
                  <a:schemeClr val="dk1"/>
                </a:solidFill>
                <a:latin typeface="Bookman Old Style"/>
                <a:ea typeface="Bookman Old Style"/>
                <a:cs typeface="Bookman Old Style"/>
                <a:sym typeface="Bookman Old Style"/>
              </a:defRPr>
            </a:lvl7pPr>
            <a:lvl8pPr marL="2011679" marR="0" lvl="7" indent="-52703" algn="l" rtl="0">
              <a:lnSpc>
                <a:spcPct val="100000"/>
              </a:lnSpc>
              <a:spcBef>
                <a:spcPts val="300"/>
              </a:spcBef>
              <a:spcAft>
                <a:spcPts val="0"/>
              </a:spcAft>
              <a:buClr>
                <a:srgbClr val="BABABA"/>
              </a:buClr>
              <a:buSzPct val="75000"/>
              <a:buFont typeface="Noto Sans Symbols"/>
              <a:buChar char="▶"/>
              <a:defRPr sz="1400" b="0" i="0" u="none" strike="noStrike" cap="none">
                <a:solidFill>
                  <a:schemeClr val="dk1"/>
                </a:solidFill>
                <a:latin typeface="Bookman Old Style"/>
                <a:ea typeface="Bookman Old Style"/>
                <a:cs typeface="Bookman Old Style"/>
                <a:sym typeface="Bookman Old Style"/>
              </a:defRPr>
            </a:lvl8pPr>
            <a:lvl9pPr marL="2194560" marR="0" lvl="8" indent="-80010" algn="l" rtl="0">
              <a:lnSpc>
                <a:spcPct val="100000"/>
              </a:lnSpc>
              <a:spcBef>
                <a:spcPts val="300"/>
              </a:spcBef>
              <a:spcAft>
                <a:spcPts val="0"/>
              </a:spcAft>
              <a:buClr>
                <a:srgbClr val="9FB8CD"/>
              </a:buClr>
              <a:buSzPct val="75000"/>
              <a:buFont typeface="Noto Sans Symbols"/>
              <a:buChar char="▶"/>
              <a:defRPr sz="1200" b="0" i="0" u="none" strike="noStrike" cap="none">
                <a:solidFill>
                  <a:schemeClr val="dk1"/>
                </a:solidFill>
                <a:latin typeface="Bookman Old Style"/>
                <a:ea typeface="Bookman Old Style"/>
                <a:cs typeface="Bookman Old Style"/>
                <a:sym typeface="Bookman Old Style"/>
              </a:defRPr>
            </a:lvl9pPr>
          </a:lstStyle>
          <a:p>
            <a:pPr marL="171450" indent="-171450">
              <a:buClr>
                <a:srgbClr val="FF0000"/>
              </a:buClr>
              <a:buFont typeface="Bookman Old Style" panose="02050604050505020204" pitchFamily="18" charset="0"/>
              <a:buChar char="►"/>
              <a:defRPr/>
            </a:pPr>
            <a:r>
              <a:rPr kumimoji="0" lang="en-US" sz="1200" b="0" i="0" u="none" strike="noStrike" kern="0" cap="none" spc="0" normalizeH="0" baseline="0" noProof="0" dirty="0">
                <a:ln>
                  <a:noFill/>
                </a:ln>
                <a:solidFill>
                  <a:srgbClr val="000000"/>
                </a:solidFill>
                <a:effectLst/>
                <a:uLnTx/>
                <a:uFillTx/>
                <a:latin typeface="Bookman Old Style"/>
                <a:sym typeface="Bookman Old Style"/>
              </a:rPr>
              <a:t>Maritime Defense </a:t>
            </a:r>
            <a:r>
              <a:rPr lang="en-US" sz="1200" dirty="0">
                <a:solidFill>
                  <a:schemeClr val="tx1"/>
                </a:solidFill>
              </a:rPr>
              <a:t>market size is expected to grow at a 8.51% CAGR through 2025 reaching $29.91B internationally</a:t>
            </a:r>
          </a:p>
          <a:p>
            <a:pPr marL="171450" indent="-171450">
              <a:buClr>
                <a:srgbClr val="FF0000"/>
              </a:buClr>
              <a:buFont typeface="Bookman Old Style" panose="02050604050505020204" pitchFamily="18" charset="0"/>
              <a:buChar char="►"/>
              <a:defRPr/>
            </a:pPr>
            <a:r>
              <a:rPr lang="en-US" sz="1200" dirty="0">
                <a:solidFill>
                  <a:srgbClr val="000000"/>
                </a:solidFill>
              </a:rPr>
              <a:t>U</a:t>
            </a:r>
            <a:r>
              <a:rPr kumimoji="0" lang="en-US" sz="1200" i="0" u="none" strike="noStrike" kern="0" cap="none" spc="0" normalizeH="0" baseline="0" noProof="0" dirty="0" err="1">
                <a:ln>
                  <a:noFill/>
                </a:ln>
                <a:solidFill>
                  <a:srgbClr val="000000"/>
                </a:solidFill>
                <a:effectLst/>
                <a:uLnTx/>
                <a:uFillTx/>
                <a:latin typeface="Bookman Old Style"/>
                <a:sym typeface="Bookman Old Style"/>
              </a:rPr>
              <a:t>nmanned</a:t>
            </a:r>
            <a:r>
              <a:rPr kumimoji="0" lang="en-US" sz="1200" b="0" i="0" u="none" strike="noStrike" kern="0" cap="none" spc="0" normalizeH="0" baseline="0" noProof="0" dirty="0">
                <a:ln>
                  <a:noFill/>
                </a:ln>
                <a:solidFill>
                  <a:srgbClr val="000000"/>
                </a:solidFill>
                <a:effectLst/>
                <a:uLnTx/>
                <a:uFillTx/>
                <a:latin typeface="Bookman Old Style"/>
                <a:sym typeface="Bookman Old Style"/>
              </a:rPr>
              <a:t> vehicles are rapidly increasing in demand with the US Navy forecasting ~1.2B in spending in 2021</a:t>
            </a:r>
          </a:p>
          <a:p>
            <a:pPr marL="171450" indent="-171450">
              <a:buClr>
                <a:srgbClr val="FF0000"/>
              </a:buClr>
              <a:buFont typeface="Bookman Old Style" panose="02050604050505020204" pitchFamily="18" charset="0"/>
              <a:buChar char="►"/>
              <a:defRPr/>
            </a:pPr>
            <a:r>
              <a:rPr kumimoji="0" lang="en-US" sz="1200" b="0" i="0" u="none" strike="noStrike" kern="0" cap="none" spc="0" normalizeH="0" baseline="0" noProof="0" dirty="0">
                <a:ln>
                  <a:noFill/>
                </a:ln>
                <a:solidFill>
                  <a:schemeClr val="tx1"/>
                </a:solidFill>
                <a:effectLst/>
                <a:uLnTx/>
                <a:uFillTx/>
                <a:latin typeface="Bookman Old Style"/>
                <a:sym typeface="Bookman Old Style"/>
              </a:rPr>
              <a:t>L</a:t>
            </a:r>
            <a:r>
              <a:rPr lang="en-US" sz="1200" dirty="0">
                <a:solidFill>
                  <a:schemeClr val="tx1"/>
                </a:solidFill>
              </a:rPr>
              <a:t>3HARRIS’s has been awarded a $281 million US Navy contract to develop unmanned vehicles</a:t>
            </a:r>
          </a:p>
          <a:p>
            <a:pPr marL="445770" lvl="1" indent="-171450">
              <a:buClr>
                <a:srgbClr val="FF0000"/>
              </a:buClr>
              <a:buFont typeface="Bookman Old Style" panose="02050604050505020204" pitchFamily="18" charset="0"/>
              <a:buChar char="►"/>
              <a:defRPr/>
            </a:pPr>
            <a:r>
              <a:rPr lang="en-US" sz="1100" dirty="0">
                <a:solidFill>
                  <a:schemeClr val="tx1"/>
                </a:solidFill>
              </a:rPr>
              <a:t>Huntington Ingalls is interested in this market but is not directly working with the government to produce unmanned vehicle</a:t>
            </a:r>
            <a:endParaRPr kumimoji="0" lang="en-US" sz="1400" b="0" i="0" u="none" strike="noStrike" kern="0" cap="none" spc="0" normalizeH="0" baseline="0" noProof="0" dirty="0">
              <a:ln>
                <a:noFill/>
              </a:ln>
              <a:solidFill>
                <a:srgbClr val="000000"/>
              </a:solidFill>
              <a:effectLst/>
              <a:uLnTx/>
              <a:uFillTx/>
              <a:latin typeface="Bookman Old Style"/>
              <a:sym typeface="Bookman Old Style"/>
            </a:endParaRPr>
          </a:p>
          <a:p>
            <a:pPr marL="171450" marR="0" lvl="0" indent="-171450" algn="l" defTabSz="914400" rtl="0" eaLnBrk="1" fontAlgn="auto" latinLnBrk="0" hangingPunct="1">
              <a:lnSpc>
                <a:spcPct val="100000"/>
              </a:lnSpc>
              <a:spcBef>
                <a:spcPts val="600"/>
              </a:spcBef>
              <a:spcAft>
                <a:spcPts val="0"/>
              </a:spcAft>
              <a:buClr>
                <a:srgbClr val="FF0000"/>
              </a:buClr>
              <a:buSzPct val="76000"/>
              <a:buFont typeface="Bookman Old Style" panose="02050604050505020204" pitchFamily="18" charset="0"/>
              <a:buChar char="►"/>
              <a:tabLst/>
              <a:defRPr/>
            </a:pPr>
            <a:endParaRPr kumimoji="0" lang="en-US" sz="1200" b="0" i="0" u="none" strike="noStrike" kern="0" cap="none" spc="0" normalizeH="0" baseline="0" noProof="0" dirty="0">
              <a:ln>
                <a:noFill/>
              </a:ln>
              <a:solidFill>
                <a:srgbClr val="000000"/>
              </a:solidFill>
              <a:effectLst/>
              <a:uLnTx/>
              <a:uFillTx/>
              <a:latin typeface="Bookman Old Style"/>
              <a:sym typeface="Bookman Old Style"/>
            </a:endParaRPr>
          </a:p>
          <a:p>
            <a:pPr marL="0" marR="0" lvl="0" indent="0" algn="l" defTabSz="914400" rtl="0" eaLnBrk="1" fontAlgn="auto" latinLnBrk="0" hangingPunct="1">
              <a:lnSpc>
                <a:spcPct val="100000"/>
              </a:lnSpc>
              <a:spcBef>
                <a:spcPts val="600"/>
              </a:spcBef>
              <a:spcAft>
                <a:spcPts val="0"/>
              </a:spcAft>
              <a:buClr>
                <a:srgbClr val="E78E1A"/>
              </a:buClr>
              <a:buSzPct val="76000"/>
              <a:buFont typeface="Wingdings 3" panose="05040102010807070707" pitchFamily="18" charset="2"/>
              <a:buNone/>
              <a:tabLst/>
              <a:defRPr/>
            </a:pPr>
            <a:endParaRPr kumimoji="0" lang="en-US" sz="1200" b="0" i="0" u="none" strike="noStrike" kern="1200" cap="none" spc="0" normalizeH="0" baseline="0" noProof="0" dirty="0">
              <a:ln>
                <a:noFill/>
              </a:ln>
              <a:solidFill>
                <a:srgbClr val="000000"/>
              </a:solidFill>
              <a:effectLst/>
              <a:uLnTx/>
              <a:uFillTx/>
              <a:latin typeface="Bookman Old Style" panose="02050604050505020204" pitchFamily="18" charset="0"/>
              <a:sym typeface="Bookman Old Style"/>
            </a:endParaRPr>
          </a:p>
          <a:p>
            <a:pPr marL="274320" marR="0" lvl="0" indent="-274320" algn="l" defTabSz="914400" rtl="0" eaLnBrk="1" fontAlgn="auto" latinLnBrk="0" hangingPunct="1">
              <a:lnSpc>
                <a:spcPct val="100000"/>
              </a:lnSpc>
              <a:spcBef>
                <a:spcPts val="600"/>
              </a:spcBef>
              <a:spcAft>
                <a:spcPts val="0"/>
              </a:spcAft>
              <a:buClr>
                <a:srgbClr val="E78E1A"/>
              </a:buClr>
              <a:buSzPct val="76000"/>
              <a:buFont typeface="Wingdings 3" panose="05040102010807070707" pitchFamily="18" charset="2"/>
              <a:buChar char="}"/>
              <a:tabLst/>
              <a:defRPr/>
            </a:pPr>
            <a:endParaRPr kumimoji="0" lang="en-US" sz="1200" b="0" i="0" u="none" strike="noStrike" kern="1200" cap="none" spc="0" normalizeH="0" baseline="0" noProof="0" dirty="0">
              <a:ln>
                <a:noFill/>
              </a:ln>
              <a:solidFill>
                <a:srgbClr val="000000"/>
              </a:solidFill>
              <a:effectLst/>
              <a:uLnTx/>
              <a:uFillTx/>
              <a:latin typeface="Bookman Old Style" panose="02050604050505020204" pitchFamily="18" charset="0"/>
              <a:sym typeface="Bookman Old Style"/>
            </a:endParaRPr>
          </a:p>
        </p:txBody>
      </p:sp>
      <p:sp>
        <p:nvSpPr>
          <p:cNvPr id="260" name="Shape 260"/>
          <p:cNvSpPr txBox="1">
            <a:spLocks noGrp="1"/>
          </p:cNvSpPr>
          <p:nvPr>
            <p:ph type="title"/>
          </p:nvPr>
        </p:nvSpPr>
        <p:spPr>
          <a:xfrm>
            <a:off x="457200" y="111978"/>
            <a:ext cx="8229600" cy="990600"/>
          </a:xfrm>
          <a:prstGeom prst="rect">
            <a:avLst/>
          </a:prstGeom>
          <a:noFill/>
          <a:ln>
            <a:noFill/>
          </a:ln>
        </p:spPr>
        <p:txBody>
          <a:bodyPr wrap="square" lIns="91425" tIns="45700" rIns="91425" bIns="45700" anchor="b" anchorCtr="0">
            <a:noAutofit/>
          </a:bodyPr>
          <a:lstStyle/>
          <a:p>
            <a:pPr lvl="0" indent="-203200"/>
            <a:r>
              <a:rPr lang="en-US" dirty="0">
                <a:solidFill>
                  <a:schemeClr val="tx1"/>
                </a:solidFill>
              </a:rPr>
              <a:t>Industry Overview</a:t>
            </a:r>
            <a:endParaRPr lang="en-US" sz="3200" b="0" i="0" u="none" strike="noStrike" cap="none" dirty="0">
              <a:solidFill>
                <a:schemeClr val="tx1"/>
              </a:solidFill>
              <a:latin typeface="Bookman Old Style" charset="0"/>
              <a:ea typeface="Bookman Old Style" charset="0"/>
              <a:cs typeface="Bookman Old Style" charset="0"/>
              <a:sym typeface="Bookman Old Style"/>
            </a:endParaRPr>
          </a:p>
        </p:txBody>
      </p:sp>
      <p:sp>
        <p:nvSpPr>
          <p:cNvPr id="261" name="Shape 261"/>
          <p:cNvSpPr txBox="1">
            <a:spLocks noGrp="1"/>
          </p:cNvSpPr>
          <p:nvPr>
            <p:ph type="sldNum" idx="12"/>
          </p:nvPr>
        </p:nvSpPr>
        <p:spPr>
          <a:xfrm>
            <a:off x="457200" y="6356290"/>
            <a:ext cx="6686550" cy="365760"/>
          </a:xfrm>
          <a:prstGeom prst="rect">
            <a:avLst/>
          </a:prstGeom>
          <a:noFill/>
          <a:ln>
            <a:noFill/>
          </a:ln>
        </p:spPr>
        <p:txBody>
          <a:bodyPr wrap="square" lIns="91425" tIns="45700" rIns="91425" bIns="45700" anchor="t" anchorCtr="0">
            <a:noAutofit/>
          </a:bodyPr>
          <a:lstStyle/>
          <a:p>
            <a:pPr marL="0" marR="0" lvl="0" indent="-63643" algn="l" defTabSz="914400" rtl="0" eaLnBrk="1" fontAlgn="auto" latinLnBrk="0" hangingPunct="1">
              <a:lnSpc>
                <a:spcPct val="100000"/>
              </a:lnSpc>
              <a:spcBef>
                <a:spcPts val="0"/>
              </a:spcBef>
              <a:spcAft>
                <a:spcPts val="0"/>
              </a:spcAft>
              <a:buClr>
                <a:srgbClr val="464653"/>
              </a:buClr>
              <a:buSzPct val="91115"/>
              <a:buFont typeface="Bookman Old Style"/>
              <a:buNone/>
              <a:tabLst/>
              <a:defRPr/>
            </a:pPr>
            <a:r>
              <a:rPr kumimoji="0" lang="en-US" sz="1050" b="0" i="1" u="none" strike="noStrike" kern="0" cap="none" spc="0" normalizeH="0" baseline="0" noProof="0" dirty="0">
                <a:ln>
                  <a:noFill/>
                </a:ln>
                <a:solidFill>
                  <a:srgbClr val="464653"/>
                </a:solidFill>
                <a:effectLst/>
                <a:uLnTx/>
                <a:uFillTx/>
                <a:latin typeface="Bookman Old Style"/>
                <a:ea typeface="Bookman Old Style"/>
                <a:cs typeface="Bookman Old Style"/>
                <a:sym typeface="Bookman Old Style"/>
              </a:rPr>
              <a:t>Sources: Investor Presentation</a:t>
            </a:r>
            <a:r>
              <a:rPr lang="en-US" sz="1050" i="1" dirty="0">
                <a:solidFill>
                  <a:srgbClr val="464653"/>
                </a:solidFill>
                <a:latin typeface="Bookman Old Style"/>
                <a:ea typeface="Bookman Old Style"/>
                <a:cs typeface="Bookman Old Style"/>
                <a:sym typeface="Bookman Old Style"/>
              </a:rPr>
              <a:t>,</a:t>
            </a:r>
            <a:r>
              <a:rPr kumimoji="0" lang="en-US" sz="1050" b="0" i="1" u="none" strike="noStrike" kern="0" cap="none" spc="0" normalizeH="0" baseline="0" noProof="0" dirty="0">
                <a:ln>
                  <a:noFill/>
                </a:ln>
                <a:solidFill>
                  <a:srgbClr val="464653"/>
                </a:solidFill>
                <a:effectLst/>
                <a:uLnTx/>
                <a:uFillTx/>
                <a:latin typeface="Bookman Old Style"/>
                <a:ea typeface="Bookman Old Style"/>
                <a:cs typeface="Bookman Old Style"/>
                <a:sym typeface="Bookman Old Style"/>
              </a:rPr>
              <a:t>Cision, </a:t>
            </a:r>
            <a:r>
              <a:rPr kumimoji="0" lang="en-US" sz="1050" b="0" i="1" u="none" strike="noStrike" kern="0" cap="none" spc="0" normalizeH="0" baseline="0" noProof="0" dirty="0" err="1">
                <a:ln>
                  <a:noFill/>
                </a:ln>
                <a:solidFill>
                  <a:srgbClr val="464653"/>
                </a:solidFill>
                <a:effectLst/>
                <a:uLnTx/>
                <a:uFillTx/>
                <a:latin typeface="Bookman Old Style"/>
                <a:ea typeface="Bookman Old Style"/>
                <a:cs typeface="Bookman Old Style"/>
                <a:sym typeface="Bookman Old Style"/>
              </a:rPr>
              <a:t>ReportLinker</a:t>
            </a:r>
            <a:r>
              <a:rPr kumimoji="0" lang="en-US" sz="1050" b="0" i="1" u="none" strike="noStrike" kern="0" cap="none" spc="0" normalizeH="0" baseline="0" noProof="0" dirty="0">
                <a:ln>
                  <a:noFill/>
                </a:ln>
                <a:solidFill>
                  <a:srgbClr val="464653"/>
                </a:solidFill>
                <a:effectLst/>
                <a:uLnTx/>
                <a:uFillTx/>
                <a:latin typeface="Bookman Old Style"/>
                <a:ea typeface="Bookman Old Style"/>
                <a:cs typeface="Bookman Old Style"/>
                <a:sym typeface="Bookman Old Style"/>
              </a:rPr>
              <a:t>, Mordor Intelligence, MarketWatch,</a:t>
            </a:r>
          </a:p>
          <a:p>
            <a:pPr marL="0" marR="0" lvl="0" indent="-63643" algn="l" defTabSz="914400" rtl="0" eaLnBrk="1" fontAlgn="auto" latinLnBrk="0" hangingPunct="1">
              <a:lnSpc>
                <a:spcPct val="100000"/>
              </a:lnSpc>
              <a:spcBef>
                <a:spcPts val="0"/>
              </a:spcBef>
              <a:spcAft>
                <a:spcPts val="0"/>
              </a:spcAft>
              <a:buClr>
                <a:srgbClr val="464653"/>
              </a:buClr>
              <a:buSzPct val="91115"/>
              <a:buFont typeface="Bookman Old Style"/>
              <a:buNone/>
              <a:tabLst/>
              <a:defRPr/>
            </a:pPr>
            <a:r>
              <a:rPr kumimoji="0" lang="en-US" sz="1050" b="0" i="1" u="none" strike="noStrike" kern="0" cap="none" spc="0" normalizeH="0" baseline="0" noProof="0" dirty="0">
                <a:ln>
                  <a:noFill/>
                </a:ln>
                <a:solidFill>
                  <a:srgbClr val="464653"/>
                </a:solidFill>
                <a:effectLst/>
                <a:uLnTx/>
                <a:uFillTx/>
                <a:latin typeface="Bookman Old Style"/>
                <a:ea typeface="Bookman Old Style"/>
                <a:cs typeface="Bookman Old Style"/>
                <a:sym typeface="Bookman Old Style"/>
              </a:rPr>
              <a:t>Washington</a:t>
            </a:r>
            <a:r>
              <a:rPr lang="en-US" sz="1050" i="1" dirty="0">
                <a:solidFill>
                  <a:srgbClr val="464653"/>
                </a:solidFill>
                <a:latin typeface="Bookman Old Style"/>
                <a:ea typeface="Bookman Old Style"/>
                <a:cs typeface="Bookman Old Style"/>
                <a:sym typeface="Bookman Old Style"/>
              </a:rPr>
              <a:t> Technology </a:t>
            </a:r>
            <a:endParaRPr kumimoji="0" lang="en-US" sz="1050" b="0" i="1" u="none" strike="noStrike" kern="0" cap="none" spc="0" normalizeH="0" baseline="0" noProof="0" dirty="0">
              <a:ln>
                <a:noFill/>
              </a:ln>
              <a:solidFill>
                <a:srgbClr val="464653"/>
              </a:solidFill>
              <a:effectLst/>
              <a:uLnTx/>
              <a:uFillTx/>
              <a:latin typeface="Bookman Old Style"/>
              <a:ea typeface="Bookman Old Style"/>
              <a:cs typeface="Bookman Old Style"/>
              <a:sym typeface="Bookman Old Style"/>
            </a:endParaRPr>
          </a:p>
        </p:txBody>
      </p:sp>
      <p:sp>
        <p:nvSpPr>
          <p:cNvPr id="264" name="Shape 264"/>
          <p:cNvSpPr/>
          <p:nvPr/>
        </p:nvSpPr>
        <p:spPr>
          <a:xfrm>
            <a:off x="4694485" y="3713263"/>
            <a:ext cx="4014216" cy="274320"/>
          </a:xfrm>
          <a:prstGeom prst="rect">
            <a:avLst/>
          </a:prstGeom>
          <a:solidFill>
            <a:srgbClr val="FF0000"/>
          </a:solidFill>
          <a:ln w="9525" cap="flat" cmpd="sng">
            <a:solidFill>
              <a:srgbClr val="FF0000"/>
            </a:solidFill>
            <a:prstDash val="solid"/>
            <a:round/>
            <a:headEnd type="none" w="med" len="med"/>
            <a:tailEnd type="none" w="med" len="med"/>
          </a:ln>
          <a:effectLst/>
        </p:spPr>
        <p:txBody>
          <a:bodyPr wrap="square" lIns="91425" tIns="45700" rIns="91425" bIns="45700" anchor="ctr" anchorCtr="0">
            <a:noAutofit/>
          </a:bodyPr>
          <a:lstStyle/>
          <a:p>
            <a:pPr marL="0" marR="0" lvl="0" indent="-127000" algn="ctr" defTabSz="914400" rtl="0" eaLnBrk="1" fontAlgn="auto" latinLnBrk="0" hangingPunct="1">
              <a:lnSpc>
                <a:spcPct val="100000"/>
              </a:lnSpc>
              <a:spcBef>
                <a:spcPts val="0"/>
              </a:spcBef>
              <a:spcAft>
                <a:spcPts val="0"/>
              </a:spcAft>
              <a:buClr>
                <a:srgbClr val="FFFFFF"/>
              </a:buClr>
              <a:buSzPct val="100000"/>
              <a:buFont typeface="Bookman Old Style"/>
              <a:buNone/>
              <a:tabLst/>
              <a:defRPr/>
            </a:pPr>
            <a:r>
              <a:rPr lang="en-US" dirty="0">
                <a:solidFill>
                  <a:srgbClr val="FFFFFF"/>
                </a:solidFill>
                <a:latin typeface="Bookman Old Style" panose="02050604050505020204" pitchFamily="18" charset="0"/>
                <a:ea typeface="Microsoft JhengHei Light" panose="020B0304030504040204" pitchFamily="34" charset="-120"/>
                <a:cs typeface="Bookman Old Style"/>
                <a:sym typeface="Bookman Old Style"/>
              </a:rPr>
              <a:t>UUV Market Size ($M)</a:t>
            </a:r>
            <a:endParaRPr kumimoji="0" lang="en-US" sz="1400" b="0" i="0" u="none" strike="noStrike" kern="0" cap="none" spc="0" normalizeH="0" baseline="0" noProof="0" dirty="0">
              <a:ln>
                <a:noFill/>
              </a:ln>
              <a:solidFill>
                <a:srgbClr val="FFFFFF"/>
              </a:solidFill>
              <a:effectLst/>
              <a:uLnTx/>
              <a:uFillTx/>
              <a:latin typeface="Bookman Old Style" panose="02050604050505020204" pitchFamily="18" charset="0"/>
              <a:ea typeface="Microsoft JhengHei Light" panose="020B0304030504040204" pitchFamily="34" charset="-120"/>
              <a:cs typeface="Bookman Old Style"/>
              <a:sym typeface="Bookman Old Style"/>
            </a:endParaRPr>
          </a:p>
        </p:txBody>
      </p:sp>
      <p:sp>
        <p:nvSpPr>
          <p:cNvPr id="12" name="Shape 198"/>
          <p:cNvSpPr txBox="1">
            <a:spLocks/>
          </p:cNvSpPr>
          <p:nvPr/>
        </p:nvSpPr>
        <p:spPr>
          <a:xfrm>
            <a:off x="6705600" y="6356350"/>
            <a:ext cx="1981200" cy="365700"/>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22225" algn="r" defTabSz="914400" rtl="0" eaLnBrk="1" fontAlgn="auto" latinLnBrk="0" hangingPunct="1">
              <a:lnSpc>
                <a:spcPct val="100000"/>
              </a:lnSpc>
              <a:spcBef>
                <a:spcPts val="0"/>
              </a:spcBef>
              <a:spcAft>
                <a:spcPts val="0"/>
              </a:spcAft>
              <a:buClr>
                <a:srgbClr val="464653"/>
              </a:buClr>
              <a:buSzPct val="25000"/>
              <a:buFont typeface="Bookman Old Style"/>
              <a:buNone/>
              <a:tabLst/>
              <a:defRPr/>
            </a:pPr>
            <a:r>
              <a:rPr lang="en-US" dirty="0">
                <a:solidFill>
                  <a:srgbClr val="464653"/>
                </a:solidFill>
                <a:latin typeface="Bookman Old Style"/>
                <a:ea typeface="Bookman Old Style"/>
                <a:cs typeface="Bookman Old Style"/>
                <a:sym typeface="Bookman Old Style"/>
              </a:rPr>
              <a:t>5</a:t>
            </a:r>
            <a:endParaRPr kumimoji="0" lang="en-US" sz="1400" b="0" i="0" u="none" strike="noStrike" kern="0" cap="none" spc="0" normalizeH="0" baseline="0" noProof="0" dirty="0">
              <a:ln>
                <a:noFill/>
              </a:ln>
              <a:solidFill>
                <a:srgbClr val="464653"/>
              </a:solidFill>
              <a:effectLst/>
              <a:uLnTx/>
              <a:uFillTx/>
              <a:latin typeface="Bookman Old Style"/>
              <a:ea typeface="Bookman Old Style"/>
              <a:cs typeface="Bookman Old Style"/>
              <a:sym typeface="Bookman Old Style"/>
            </a:endParaRPr>
          </a:p>
        </p:txBody>
      </p:sp>
      <p:sp>
        <p:nvSpPr>
          <p:cNvPr id="14" name="Shape 227">
            <a:extLst>
              <a:ext uri="{FF2B5EF4-FFF2-40B4-BE49-F238E27FC236}">
                <a16:creationId xmlns:a16="http://schemas.microsoft.com/office/drawing/2014/main" id="{CAB38F2B-0CDB-4ED7-9143-7008C2ACB9E1}"/>
              </a:ext>
            </a:extLst>
          </p:cNvPr>
          <p:cNvSpPr txBox="1"/>
          <p:nvPr/>
        </p:nvSpPr>
        <p:spPr>
          <a:xfrm>
            <a:off x="457195" y="1297514"/>
            <a:ext cx="4016217" cy="274320"/>
          </a:xfrm>
          <a:prstGeom prst="rect">
            <a:avLst/>
          </a:prstGeom>
          <a:solidFill>
            <a:srgbClr val="FF0000"/>
          </a:solidFill>
          <a:ln>
            <a:solidFill>
              <a:srgbClr val="FF0000"/>
            </a:solidFill>
          </a:ln>
        </p:spPr>
        <p:txBody>
          <a:bodyPr wrap="square" lIns="91425" tIns="45700" rIns="91425" bIns="45700" anchor="t" anchorCtr="0">
            <a:noAutofit/>
          </a:bodyPr>
          <a:lstStyle/>
          <a:p>
            <a:pPr marL="0" marR="0" lvl="0" indent="-22225" algn="ctr" defTabSz="914400" rtl="0" eaLnBrk="1" fontAlgn="auto" latinLnBrk="0" hangingPunct="1">
              <a:lnSpc>
                <a:spcPct val="100000"/>
              </a:lnSpc>
              <a:spcBef>
                <a:spcPts val="0"/>
              </a:spcBef>
              <a:spcAft>
                <a:spcPts val="0"/>
              </a:spcAft>
              <a:buClr>
                <a:srgbClr val="FFFFFF"/>
              </a:buClr>
              <a:buSzPct val="25000"/>
              <a:buFont typeface="Bookman Old Style"/>
              <a:buNone/>
              <a:tabLst/>
              <a:defRPr/>
            </a:pPr>
            <a:r>
              <a:rPr kumimoji="0" lang="en-US" sz="1400" b="0" i="0" u="none" strike="noStrike" kern="0" cap="none" spc="0" normalizeH="0" baseline="0" noProof="0" dirty="0">
                <a:ln>
                  <a:noFill/>
                </a:ln>
                <a:solidFill>
                  <a:srgbClr val="FFFFFF"/>
                </a:solidFill>
                <a:effectLst/>
                <a:uLnTx/>
                <a:uFillTx/>
                <a:latin typeface="Bookman Old Style"/>
                <a:ea typeface="Bookman Old Style"/>
                <a:cs typeface="Bookman Old Style"/>
                <a:sym typeface="Bookman Old Style"/>
              </a:rPr>
              <a:t>Aircraft Defense </a:t>
            </a:r>
          </a:p>
        </p:txBody>
      </p:sp>
      <p:sp>
        <p:nvSpPr>
          <p:cNvPr id="19" name="Shape 227">
            <a:extLst>
              <a:ext uri="{FF2B5EF4-FFF2-40B4-BE49-F238E27FC236}">
                <a16:creationId xmlns:a16="http://schemas.microsoft.com/office/drawing/2014/main" id="{2F48835B-7EC2-4430-9B54-1AE788954482}"/>
              </a:ext>
            </a:extLst>
          </p:cNvPr>
          <p:cNvSpPr txBox="1"/>
          <p:nvPr/>
        </p:nvSpPr>
        <p:spPr>
          <a:xfrm>
            <a:off x="4692486" y="1297514"/>
            <a:ext cx="4016217" cy="274320"/>
          </a:xfrm>
          <a:prstGeom prst="rect">
            <a:avLst/>
          </a:prstGeom>
          <a:solidFill>
            <a:srgbClr val="FF0000"/>
          </a:solidFill>
          <a:ln>
            <a:solidFill>
              <a:srgbClr val="FF0000"/>
            </a:solidFill>
          </a:ln>
        </p:spPr>
        <p:txBody>
          <a:bodyPr wrap="square" lIns="91425" tIns="45700" rIns="91425" bIns="45700" anchor="t" anchorCtr="0">
            <a:noAutofit/>
          </a:bodyPr>
          <a:lstStyle>
            <a:defPPr marR="0" lvl="0" algn="l" rtl="0">
              <a:lnSpc>
                <a:spcPct val="100000"/>
              </a:lnSpc>
              <a:spcBef>
                <a:spcPts val="0"/>
              </a:spcBef>
              <a:spcAft>
                <a:spcPts val="0"/>
              </a:spcAft>
            </a:defPPr>
            <a:lvl1pPr marL="0" indent="-22225" algn="ctr">
              <a:buClr>
                <a:schemeClr val="lt1"/>
              </a:buClr>
              <a:buSzPct val="25000"/>
              <a:buFont typeface="Bookman Old Style"/>
              <a:defRPr>
                <a:solidFill>
                  <a:schemeClr val="bg1"/>
                </a:solidFill>
                <a:latin typeface="Bookman Old Style"/>
                <a:ea typeface="Bookman Old Style"/>
                <a:cs typeface="Bookman Old Style"/>
              </a:defRPr>
            </a:lvl1pPr>
          </a:lstStyle>
          <a:p>
            <a:pPr marL="0" marR="0" lvl="0" indent="-22225" algn="ctr" defTabSz="914400" rtl="0" eaLnBrk="1" fontAlgn="auto" latinLnBrk="0" hangingPunct="1">
              <a:lnSpc>
                <a:spcPct val="100000"/>
              </a:lnSpc>
              <a:spcBef>
                <a:spcPts val="0"/>
              </a:spcBef>
              <a:spcAft>
                <a:spcPts val="0"/>
              </a:spcAft>
              <a:buClr>
                <a:srgbClr val="FFFFFF"/>
              </a:buClr>
              <a:buSzPct val="25000"/>
              <a:buFont typeface="Bookman Old Style"/>
              <a:buNone/>
              <a:tabLst/>
              <a:defRPr/>
            </a:pPr>
            <a:r>
              <a:rPr lang="en-US" dirty="0">
                <a:solidFill>
                  <a:srgbClr val="FFFFFF"/>
                </a:solidFill>
                <a:sym typeface="Bookman Old Style"/>
              </a:rPr>
              <a:t>Avionics Market Size ($B)</a:t>
            </a:r>
            <a:endParaRPr kumimoji="0" lang="en-US" sz="1400" b="0" i="0" u="none" strike="noStrike" kern="0" cap="none" spc="0" normalizeH="0" baseline="0" noProof="0" dirty="0">
              <a:ln>
                <a:noFill/>
              </a:ln>
              <a:solidFill>
                <a:srgbClr val="FFFFFF"/>
              </a:solidFill>
              <a:effectLst/>
              <a:uLnTx/>
              <a:uFillTx/>
              <a:latin typeface="Bookman Old Style"/>
              <a:sym typeface="Bookman Old Style"/>
            </a:endParaRPr>
          </a:p>
        </p:txBody>
      </p:sp>
      <p:sp>
        <p:nvSpPr>
          <p:cNvPr id="22" name="Shape 264">
            <a:extLst>
              <a:ext uri="{FF2B5EF4-FFF2-40B4-BE49-F238E27FC236}">
                <a16:creationId xmlns:a16="http://schemas.microsoft.com/office/drawing/2014/main" id="{B40F07F8-2BD9-488A-976E-2620FF04DB58}"/>
              </a:ext>
            </a:extLst>
          </p:cNvPr>
          <p:cNvSpPr/>
          <p:nvPr/>
        </p:nvSpPr>
        <p:spPr>
          <a:xfrm>
            <a:off x="457200" y="3716404"/>
            <a:ext cx="4016212" cy="274320"/>
          </a:xfrm>
          <a:prstGeom prst="rect">
            <a:avLst/>
          </a:prstGeom>
          <a:solidFill>
            <a:srgbClr val="FF0000"/>
          </a:solidFill>
          <a:ln w="9525" cap="flat" cmpd="sng">
            <a:solidFill>
              <a:srgbClr val="FF0000"/>
            </a:solidFill>
            <a:prstDash val="solid"/>
            <a:round/>
            <a:headEnd type="none" w="med" len="med"/>
            <a:tailEnd type="none" w="med" len="med"/>
          </a:ln>
          <a:effectLst/>
        </p:spPr>
        <p:txBody>
          <a:bodyPr wrap="square" lIns="91425" tIns="45700" rIns="91425" bIns="45700" anchor="ctr" anchorCtr="0">
            <a:noAutofit/>
          </a:bodyPr>
          <a:lstStyle/>
          <a:p>
            <a:pPr marL="0" marR="0" lvl="0" indent="-127000" algn="ctr" defTabSz="914400" rtl="0" eaLnBrk="1" fontAlgn="auto" latinLnBrk="0" hangingPunct="1">
              <a:lnSpc>
                <a:spcPct val="100000"/>
              </a:lnSpc>
              <a:spcBef>
                <a:spcPts val="0"/>
              </a:spcBef>
              <a:spcAft>
                <a:spcPts val="0"/>
              </a:spcAft>
              <a:buClr>
                <a:srgbClr val="FFFFFF"/>
              </a:buClr>
              <a:buSzPct val="100000"/>
              <a:buFont typeface="Bookman Old Style"/>
              <a:buNone/>
              <a:tabLst/>
              <a:defRPr/>
            </a:pPr>
            <a:r>
              <a:rPr kumimoji="0" lang="en-US" sz="1400" i="0" u="none" strike="noStrike" kern="0" cap="none" spc="0" normalizeH="0" baseline="0" noProof="0" dirty="0">
                <a:ln>
                  <a:noFill/>
                </a:ln>
                <a:solidFill>
                  <a:srgbClr val="FFFFFF"/>
                </a:solidFill>
                <a:effectLst/>
                <a:uLnTx/>
                <a:uFillTx/>
                <a:latin typeface="Bookman Old Style" panose="02050604050505020204" pitchFamily="18" charset="0"/>
                <a:ea typeface="Microsoft JhengHei Light" panose="020B0304030504040204" pitchFamily="34" charset="-120"/>
                <a:cs typeface="Bookman Old Style"/>
                <a:sym typeface="Bookman Old Style"/>
              </a:rPr>
              <a:t>Maritime Defense</a:t>
            </a:r>
          </a:p>
        </p:txBody>
      </p:sp>
      <p:graphicFrame>
        <p:nvGraphicFramePr>
          <p:cNvPr id="66" name="Chart 65">
            <a:extLst>
              <a:ext uri="{FF2B5EF4-FFF2-40B4-BE49-F238E27FC236}">
                <a16:creationId xmlns:a16="http://schemas.microsoft.com/office/drawing/2014/main" id="{3375A56D-C549-44AF-90D1-8B85D5723349}"/>
              </a:ext>
            </a:extLst>
          </p:cNvPr>
          <p:cNvGraphicFramePr>
            <a:graphicFrameLocks/>
          </p:cNvGraphicFramePr>
          <p:nvPr/>
        </p:nvGraphicFramePr>
        <p:xfrm>
          <a:off x="4690485" y="4009093"/>
          <a:ext cx="4014216" cy="232568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9" name="Chart 68">
            <a:extLst>
              <a:ext uri="{FF2B5EF4-FFF2-40B4-BE49-F238E27FC236}">
                <a16:creationId xmlns:a16="http://schemas.microsoft.com/office/drawing/2014/main" id="{3052F60D-F0D5-4E5B-B75D-8EA6A92894C8}"/>
              </a:ext>
            </a:extLst>
          </p:cNvPr>
          <p:cNvGraphicFramePr>
            <a:graphicFrameLocks/>
          </p:cNvGraphicFramePr>
          <p:nvPr/>
        </p:nvGraphicFramePr>
        <p:xfrm>
          <a:off x="4670590" y="1613787"/>
          <a:ext cx="4034112" cy="2141428"/>
        </p:xfrm>
        <a:graphic>
          <a:graphicData uri="http://schemas.openxmlformats.org/drawingml/2006/chart">
            <c:chart xmlns:c="http://schemas.openxmlformats.org/drawingml/2006/chart" xmlns:r="http://schemas.openxmlformats.org/officeDocument/2006/relationships" r:id="rId4"/>
          </a:graphicData>
        </a:graphic>
      </p:graphicFrame>
      <p:sp>
        <p:nvSpPr>
          <p:cNvPr id="3" name="Shape 226">
            <a:extLst>
              <a:ext uri="{FF2B5EF4-FFF2-40B4-BE49-F238E27FC236}">
                <a16:creationId xmlns:a16="http://schemas.microsoft.com/office/drawing/2014/main" id="{B89D7830-B62E-48BE-9D51-E4556508C6B3}"/>
              </a:ext>
            </a:extLst>
          </p:cNvPr>
          <p:cNvSpPr txBox="1">
            <a:spLocks/>
          </p:cNvSpPr>
          <p:nvPr/>
        </p:nvSpPr>
        <p:spPr>
          <a:xfrm>
            <a:off x="470647" y="1571834"/>
            <a:ext cx="4000500" cy="2117436"/>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274320" marR="0" lvl="0" indent="-88900" algn="l" rtl="0">
              <a:lnSpc>
                <a:spcPct val="100000"/>
              </a:lnSpc>
              <a:spcBef>
                <a:spcPts val="600"/>
              </a:spcBef>
              <a:spcAft>
                <a:spcPts val="0"/>
              </a:spcAft>
              <a:buClr>
                <a:srgbClr val="E78E1A"/>
              </a:buClr>
              <a:buSzPct val="76000"/>
              <a:buFont typeface="Wingdings 3" panose="05040102010807070707" pitchFamily="18" charset="2"/>
              <a:buChar char="}"/>
              <a:defRPr sz="2000" b="0" i="0" u="none" strike="noStrike" cap="none">
                <a:solidFill>
                  <a:schemeClr val="dk1"/>
                </a:solidFill>
                <a:latin typeface="Bookman Old Style"/>
                <a:ea typeface="Bookman Old Style"/>
                <a:cs typeface="Bookman Old Style"/>
                <a:sym typeface="Bookman Old Style"/>
              </a:defRPr>
            </a:lvl1pPr>
            <a:lvl2pPr marL="548640" marR="0" lvl="1" indent="-118872" algn="l" rtl="0">
              <a:lnSpc>
                <a:spcPct val="100000"/>
              </a:lnSpc>
              <a:spcBef>
                <a:spcPts val="500"/>
              </a:spcBef>
              <a:spcAft>
                <a:spcPts val="0"/>
              </a:spcAft>
              <a:buClr>
                <a:srgbClr val="F0B76A"/>
              </a:buClr>
              <a:buSzPct val="76000"/>
              <a:buFont typeface="Wingdings 3" panose="05040102010807070707" pitchFamily="18" charset="2"/>
              <a:buChar char="}"/>
              <a:defRPr sz="1800" b="0" i="0" u="none" strike="noStrike" cap="none">
                <a:solidFill>
                  <a:schemeClr val="dk2"/>
                </a:solidFill>
                <a:latin typeface="Bookman Old Style"/>
                <a:ea typeface="Bookman Old Style"/>
                <a:cs typeface="Bookman Old Style"/>
                <a:sym typeface="Bookman Old Style"/>
              </a:defRPr>
            </a:lvl2pPr>
            <a:lvl3pPr marL="737616" marR="0" lvl="2" indent="0" algn="l" rtl="0">
              <a:lnSpc>
                <a:spcPct val="100000"/>
              </a:lnSpc>
              <a:spcBef>
                <a:spcPts val="500"/>
              </a:spcBef>
              <a:spcAft>
                <a:spcPts val="0"/>
              </a:spcAft>
              <a:buClr>
                <a:srgbClr val="F0B76A"/>
              </a:buClr>
              <a:buSzPct val="76000"/>
              <a:buFont typeface="Wingdings 3" panose="05040102010807070707" pitchFamily="18" charset="2"/>
              <a:buNone/>
              <a:defRPr sz="1600" b="0" i="0" u="none" strike="noStrike" cap="none">
                <a:solidFill>
                  <a:schemeClr val="dk1"/>
                </a:solidFill>
                <a:latin typeface="Bookman Old Style"/>
                <a:ea typeface="Bookman Old Style"/>
                <a:cs typeface="Bookman Old Style"/>
                <a:sym typeface="Bookman Old Style"/>
              </a:defRPr>
            </a:lvl3pPr>
            <a:lvl4pPr marL="1097280" marR="0" lvl="3" indent="-103505" algn="l" rtl="0">
              <a:lnSpc>
                <a:spcPct val="100000"/>
              </a:lnSpc>
              <a:spcBef>
                <a:spcPts val="400"/>
              </a:spcBef>
              <a:spcAft>
                <a:spcPts val="0"/>
              </a:spcAft>
              <a:buClr>
                <a:srgbClr val="8BA1B3"/>
              </a:buClr>
              <a:buSzPct val="70000"/>
              <a:buFont typeface="Noto Sans Symbols"/>
              <a:buChar char="◻"/>
              <a:defRPr sz="1500" b="0" i="0" u="none" strike="noStrike" cap="none">
                <a:solidFill>
                  <a:schemeClr val="dk1"/>
                </a:solidFill>
                <a:latin typeface="Bookman Old Style"/>
                <a:ea typeface="Bookman Old Style"/>
                <a:cs typeface="Bookman Old Style"/>
                <a:sym typeface="Bookman Old Style"/>
              </a:defRPr>
            </a:lvl4pPr>
            <a:lvl5pPr marL="1371600" marR="0" lvl="4" indent="-98425" algn="l" rtl="0">
              <a:lnSpc>
                <a:spcPct val="100000"/>
              </a:lnSpc>
              <a:spcBef>
                <a:spcPts val="300"/>
              </a:spcBef>
              <a:spcAft>
                <a:spcPts val="0"/>
              </a:spcAft>
              <a:buClr>
                <a:schemeClr val="accent2"/>
              </a:buClr>
              <a:buSzPct val="70000"/>
              <a:buFont typeface="Noto Sans Symbols"/>
              <a:buChar char="◻"/>
              <a:defRPr sz="1500" b="0" i="0" u="none" strike="noStrike" cap="none">
                <a:solidFill>
                  <a:schemeClr val="dk1"/>
                </a:solidFill>
                <a:latin typeface="Bookman Old Style"/>
                <a:ea typeface="Bookman Old Style"/>
                <a:cs typeface="Bookman Old Style"/>
                <a:sym typeface="Bookman Old Style"/>
              </a:defRPr>
            </a:lvl5pPr>
            <a:lvl6pPr marL="1645920" marR="0" lvl="5" indent="-33020" algn="l" rtl="0">
              <a:lnSpc>
                <a:spcPct val="100000"/>
              </a:lnSpc>
              <a:spcBef>
                <a:spcPts val="300"/>
              </a:spcBef>
              <a:spcAft>
                <a:spcPts val="0"/>
              </a:spcAft>
              <a:buClr>
                <a:srgbClr val="8BA1B3"/>
              </a:buClr>
              <a:buSzPct val="75000"/>
              <a:buFont typeface="Noto Sans Symbols"/>
              <a:buChar char="▶"/>
              <a:defRPr sz="1600" b="0" i="0" u="none" strike="noStrike" cap="none">
                <a:solidFill>
                  <a:schemeClr val="dk1"/>
                </a:solidFill>
                <a:latin typeface="Bookman Old Style"/>
                <a:ea typeface="Bookman Old Style"/>
                <a:cs typeface="Bookman Old Style"/>
                <a:sym typeface="Bookman Old Style"/>
              </a:defRPr>
            </a:lvl6pPr>
            <a:lvl7pPr marL="1828800" marR="0" lvl="6" indent="-60325" algn="l" rtl="0">
              <a:lnSpc>
                <a:spcPct val="100000"/>
              </a:lnSpc>
              <a:spcBef>
                <a:spcPts val="300"/>
              </a:spcBef>
              <a:spcAft>
                <a:spcPts val="0"/>
              </a:spcAft>
              <a:buClr>
                <a:srgbClr val="646C8F"/>
              </a:buClr>
              <a:buSzPct val="75000"/>
              <a:buFont typeface="Noto Sans Symbols"/>
              <a:buChar char="▶"/>
              <a:defRPr sz="1400" b="0" i="0" u="none" strike="noStrike" cap="none">
                <a:solidFill>
                  <a:schemeClr val="dk1"/>
                </a:solidFill>
                <a:latin typeface="Bookman Old Style"/>
                <a:ea typeface="Bookman Old Style"/>
                <a:cs typeface="Bookman Old Style"/>
                <a:sym typeface="Bookman Old Style"/>
              </a:defRPr>
            </a:lvl7pPr>
            <a:lvl8pPr marL="2011679" marR="0" lvl="7" indent="-52703" algn="l" rtl="0">
              <a:lnSpc>
                <a:spcPct val="100000"/>
              </a:lnSpc>
              <a:spcBef>
                <a:spcPts val="300"/>
              </a:spcBef>
              <a:spcAft>
                <a:spcPts val="0"/>
              </a:spcAft>
              <a:buClr>
                <a:srgbClr val="BABABA"/>
              </a:buClr>
              <a:buSzPct val="75000"/>
              <a:buFont typeface="Noto Sans Symbols"/>
              <a:buChar char="▶"/>
              <a:defRPr sz="1400" b="0" i="0" u="none" strike="noStrike" cap="none">
                <a:solidFill>
                  <a:schemeClr val="dk1"/>
                </a:solidFill>
                <a:latin typeface="Bookman Old Style"/>
                <a:ea typeface="Bookman Old Style"/>
                <a:cs typeface="Bookman Old Style"/>
                <a:sym typeface="Bookman Old Style"/>
              </a:defRPr>
            </a:lvl8pPr>
            <a:lvl9pPr marL="2194560" marR="0" lvl="8" indent="-80010" algn="l" rtl="0">
              <a:lnSpc>
                <a:spcPct val="100000"/>
              </a:lnSpc>
              <a:spcBef>
                <a:spcPts val="300"/>
              </a:spcBef>
              <a:spcAft>
                <a:spcPts val="0"/>
              </a:spcAft>
              <a:buClr>
                <a:srgbClr val="9FB8CD"/>
              </a:buClr>
              <a:buSzPct val="75000"/>
              <a:buFont typeface="Noto Sans Symbols"/>
              <a:buChar char="▶"/>
              <a:defRPr sz="1200" b="0" i="0" u="none" strike="noStrike" cap="none">
                <a:solidFill>
                  <a:schemeClr val="dk1"/>
                </a:solidFill>
                <a:latin typeface="Bookman Old Style"/>
                <a:ea typeface="Bookman Old Style"/>
                <a:cs typeface="Bookman Old Style"/>
                <a:sym typeface="Bookman Old Style"/>
              </a:defRPr>
            </a:lvl9pPr>
          </a:lstStyle>
          <a:p>
            <a:pPr marL="171450" indent="-171450">
              <a:buClr>
                <a:srgbClr val="FF0000"/>
              </a:buClr>
              <a:buFont typeface="Bookman Old Style" panose="02050604050505020204" pitchFamily="18" charset="0"/>
              <a:buChar char="►"/>
              <a:defRPr/>
            </a:pPr>
            <a:r>
              <a:rPr lang="en-US" sz="1200" dirty="0">
                <a:solidFill>
                  <a:srgbClr val="000000"/>
                </a:solidFill>
              </a:rPr>
              <a:t>Aircraft Defense market size </a:t>
            </a:r>
            <a:r>
              <a:rPr kumimoji="0" lang="en-US" sz="1200" b="0" i="0" u="none" strike="noStrike" kern="0" cap="none" spc="0" normalizeH="0" baseline="0" noProof="0" dirty="0">
                <a:ln>
                  <a:noFill/>
                </a:ln>
                <a:solidFill>
                  <a:schemeClr val="tx1"/>
                </a:solidFill>
                <a:effectLst/>
                <a:uLnTx/>
                <a:uFillTx/>
                <a:latin typeface="Bookman Old Style"/>
                <a:sym typeface="Bookman Old Style"/>
              </a:rPr>
              <a:t>is poised to grow at a 3.25% CAGR through 2025 reaching $42.87B globally</a:t>
            </a:r>
          </a:p>
          <a:p>
            <a:pPr marL="171450" indent="-171450">
              <a:buClr>
                <a:srgbClr val="FF0000"/>
              </a:buClr>
              <a:buFont typeface="Bookman Old Style" panose="02050604050505020204" pitchFamily="18" charset="0"/>
              <a:buChar char="►"/>
              <a:defRPr/>
            </a:pPr>
            <a:r>
              <a:rPr kumimoji="0" lang="en-US" sz="1200" b="0" i="0" u="none" strike="noStrike" kern="0" cap="none" spc="0" normalizeH="0" baseline="0" noProof="0" dirty="0">
                <a:ln>
                  <a:noFill/>
                </a:ln>
                <a:solidFill>
                  <a:schemeClr val="tx1"/>
                </a:solidFill>
                <a:effectLst/>
                <a:uLnTx/>
                <a:uFillTx/>
                <a:latin typeface="Bookman Old Style"/>
                <a:sym typeface="Bookman Old Style"/>
              </a:rPr>
              <a:t>Innovation around pre-existing &amp; new market fighters internationally such as </a:t>
            </a:r>
            <a:r>
              <a:rPr kumimoji="0" lang="en-US" sz="1200" b="0" i="0" u="none" strike="noStrike" kern="0" cap="none" spc="0" normalizeH="0" baseline="0" noProof="0" dirty="0" err="1">
                <a:ln>
                  <a:noFill/>
                </a:ln>
                <a:solidFill>
                  <a:schemeClr val="tx1"/>
                </a:solidFill>
                <a:effectLst/>
                <a:uLnTx/>
                <a:uFillTx/>
                <a:latin typeface="Bookman Old Style"/>
                <a:sym typeface="Bookman Old Style"/>
              </a:rPr>
              <a:t>th</a:t>
            </a:r>
            <a:r>
              <a:rPr lang="en-US" sz="1200" dirty="0">
                <a:solidFill>
                  <a:schemeClr val="tx1"/>
                </a:solidFill>
              </a:rPr>
              <a:t>e F-35 is driving demand in aircraft defense</a:t>
            </a:r>
          </a:p>
          <a:p>
            <a:pPr marL="445770" lvl="1" indent="-171450">
              <a:buClr>
                <a:srgbClr val="FF0000"/>
              </a:buClr>
              <a:buFont typeface="Bookman Old Style" panose="02050604050505020204" pitchFamily="18" charset="0"/>
              <a:buChar char="►"/>
              <a:defRPr/>
            </a:pPr>
            <a:r>
              <a:rPr lang="en-US" sz="1100" dirty="0">
                <a:solidFill>
                  <a:schemeClr val="tx1"/>
                </a:solidFill>
              </a:rPr>
              <a:t>Lockheed Martin requires parts from L3HARRIS including but not limited to cockpit displays, smart weapons rack, infrastructure components, and other classified parts</a:t>
            </a:r>
            <a:endParaRPr kumimoji="0" lang="en-US" sz="1100" b="0" i="0" u="none" strike="noStrike" kern="0" cap="none" spc="0" normalizeH="0" baseline="0" noProof="0" dirty="0">
              <a:ln>
                <a:noFill/>
              </a:ln>
              <a:solidFill>
                <a:srgbClr val="000000"/>
              </a:solidFill>
              <a:effectLst/>
              <a:uLnTx/>
              <a:uFillTx/>
              <a:latin typeface="Bookman Old Style"/>
              <a:sym typeface="Bookman Old Style"/>
            </a:endParaRPr>
          </a:p>
        </p:txBody>
      </p:sp>
      <p:graphicFrame>
        <p:nvGraphicFramePr>
          <p:cNvPr id="18" name="Chart 17">
            <a:extLst>
              <a:ext uri="{FF2B5EF4-FFF2-40B4-BE49-F238E27FC236}">
                <a16:creationId xmlns:a16="http://schemas.microsoft.com/office/drawing/2014/main" id="{3052F60D-F0D5-4E5B-B75D-8EA6A92894C8}"/>
              </a:ext>
            </a:extLst>
          </p:cNvPr>
          <p:cNvGraphicFramePr>
            <a:graphicFrameLocks/>
          </p:cNvGraphicFramePr>
          <p:nvPr>
            <p:extLst>
              <p:ext uri="{D42A27DB-BD31-4B8C-83A1-F6EECF244321}">
                <p14:modId xmlns:p14="http://schemas.microsoft.com/office/powerpoint/2010/main" val="983092182"/>
              </p:ext>
            </p:extLst>
          </p:nvPr>
        </p:nvGraphicFramePr>
        <p:xfrm>
          <a:off x="4690486" y="1571834"/>
          <a:ext cx="3996314" cy="214142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1" name="Chart 20">
            <a:extLst>
              <a:ext uri="{FF2B5EF4-FFF2-40B4-BE49-F238E27FC236}">
                <a16:creationId xmlns:a16="http://schemas.microsoft.com/office/drawing/2014/main" id="{3375A56D-C549-44AF-90D1-8B85D5723349}"/>
              </a:ext>
            </a:extLst>
          </p:cNvPr>
          <p:cNvGraphicFramePr>
            <a:graphicFrameLocks/>
          </p:cNvGraphicFramePr>
          <p:nvPr>
            <p:extLst>
              <p:ext uri="{D42A27DB-BD31-4B8C-83A1-F6EECF244321}">
                <p14:modId xmlns:p14="http://schemas.microsoft.com/office/powerpoint/2010/main" val="2865474502"/>
              </p:ext>
            </p:extLst>
          </p:nvPr>
        </p:nvGraphicFramePr>
        <p:xfrm>
          <a:off x="4690485" y="3987583"/>
          <a:ext cx="4014216" cy="2365566"/>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875676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7"/>
          <p:cNvSpPr txBox="1">
            <a:spLocks noGrp="1"/>
          </p:cNvSpPr>
          <p:nvPr>
            <p:ph type="title"/>
          </p:nvPr>
        </p:nvSpPr>
        <p:spPr>
          <a:xfrm>
            <a:off x="457200" y="206297"/>
            <a:ext cx="8229600" cy="9144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2"/>
              </a:buClr>
              <a:buSzPts val="3200"/>
              <a:buFont typeface="Bookman Old Style"/>
              <a:buNone/>
            </a:pPr>
            <a:r>
              <a:rPr lang="en-US" dirty="0">
                <a:solidFill>
                  <a:schemeClr val="tx1"/>
                </a:solidFill>
              </a:rPr>
              <a:t>Investment Rationale</a:t>
            </a:r>
            <a:endParaRPr dirty="0">
              <a:solidFill>
                <a:schemeClr val="tx1"/>
              </a:solidFill>
            </a:endParaRPr>
          </a:p>
        </p:txBody>
      </p:sp>
      <p:sp>
        <p:nvSpPr>
          <p:cNvPr id="154" name="Google Shape;154;p17"/>
          <p:cNvSpPr txBox="1">
            <a:spLocks noGrp="1"/>
          </p:cNvSpPr>
          <p:nvPr>
            <p:ph type="sldNum" idx="12"/>
          </p:nvPr>
        </p:nvSpPr>
        <p:spPr>
          <a:xfrm>
            <a:off x="8331200" y="6356350"/>
            <a:ext cx="355600" cy="3657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2"/>
              </a:buClr>
              <a:buSzPts val="350"/>
              <a:buFont typeface="Bookman Old Style"/>
              <a:buNone/>
            </a:pPr>
            <a:fld id="{00000000-1234-1234-1234-123412341234}" type="slidenum">
              <a:rPr lang="en-US" sz="1400" b="0" i="0" u="none" strike="noStrike" cap="none">
                <a:solidFill>
                  <a:schemeClr val="dk2"/>
                </a:solidFill>
                <a:latin typeface="Bookman Old Style"/>
                <a:ea typeface="Bookman Old Style"/>
                <a:cs typeface="Bookman Old Style"/>
                <a:sym typeface="Bookman Old Style"/>
              </a:rPr>
              <a:t>6</a:t>
            </a:fld>
            <a:endParaRPr sz="1400" b="0" i="0" u="none" strike="noStrike" cap="none" dirty="0">
              <a:solidFill>
                <a:schemeClr val="dk2"/>
              </a:solidFill>
              <a:latin typeface="Bookman Old Style"/>
              <a:ea typeface="Bookman Old Style"/>
              <a:cs typeface="Bookman Old Style"/>
              <a:sym typeface="Bookman Old Style"/>
            </a:endParaRPr>
          </a:p>
        </p:txBody>
      </p:sp>
      <p:sp>
        <p:nvSpPr>
          <p:cNvPr id="155" name="Google Shape;155;p17"/>
          <p:cNvSpPr/>
          <p:nvPr/>
        </p:nvSpPr>
        <p:spPr>
          <a:xfrm>
            <a:off x="457200" y="6351628"/>
            <a:ext cx="6778869" cy="506372"/>
          </a:xfrm>
          <a:prstGeom prst="rect">
            <a:avLst/>
          </a:prstGeom>
          <a:noFill/>
          <a:ln>
            <a:noFill/>
          </a:ln>
        </p:spPr>
        <p:txBody>
          <a:bodyPr spcFirstLastPara="1" wrap="square" lIns="91425" tIns="45700" rIns="91425" bIns="45700" anchor="t" anchorCtr="0">
            <a:noAutofit/>
          </a:bodyPr>
          <a:lstStyle/>
          <a:p>
            <a:pPr lvl="0">
              <a:buClr>
                <a:schemeClr val="dk2"/>
              </a:buClr>
              <a:buSzPts val="1050"/>
            </a:pPr>
            <a:r>
              <a:rPr lang="en-US" sz="1050" b="0" i="1" u="none" strike="noStrike" cap="none" dirty="0">
                <a:solidFill>
                  <a:schemeClr val="dk2"/>
                </a:solidFill>
                <a:latin typeface="Bookman Old Style"/>
                <a:ea typeface="Bookman Old Style"/>
                <a:cs typeface="Bookman Old Style"/>
                <a:sym typeface="Bookman Old Style"/>
              </a:rPr>
              <a:t>Sources:</a:t>
            </a:r>
            <a:r>
              <a:rPr lang="en-US" sz="1050" i="1" dirty="0">
                <a:solidFill>
                  <a:schemeClr val="dk2"/>
                </a:solidFill>
                <a:latin typeface="Bookman Old Style"/>
                <a:ea typeface="Bookman Old Style"/>
                <a:cs typeface="Bookman Old Style"/>
                <a:sym typeface="Bookman Old Style"/>
              </a:rPr>
              <a:t> Company Website, Company Presentation, militaryaerospace.com, marketsandmarkets.com, </a:t>
            </a:r>
            <a:r>
              <a:rPr lang="en-US" sz="1050" i="1" dirty="0">
                <a:solidFill>
                  <a:srgbClr val="464653"/>
                </a:solidFill>
                <a:latin typeface="Bookman Old Style" panose="02050604050505020204" pitchFamily="18" charset="0"/>
              </a:rPr>
              <a:t>Credit Suisse</a:t>
            </a:r>
            <a:endParaRPr lang="en-US" sz="1050" b="0" i="1" u="none" strike="noStrike" cap="none" dirty="0">
              <a:solidFill>
                <a:srgbClr val="464653"/>
              </a:solidFill>
              <a:latin typeface="Bookman Old Style" panose="02050604050505020204" pitchFamily="18" charset="0"/>
              <a:ea typeface="Bookman Old Style"/>
              <a:cs typeface="Bookman Old Style"/>
              <a:sym typeface="Bookman Old Style"/>
            </a:endParaRPr>
          </a:p>
          <a:p>
            <a:pPr marL="0" marR="0" lvl="0" indent="0" algn="l" rtl="0">
              <a:lnSpc>
                <a:spcPct val="100000"/>
              </a:lnSpc>
              <a:spcBef>
                <a:spcPts val="0"/>
              </a:spcBef>
              <a:spcAft>
                <a:spcPts val="0"/>
              </a:spcAft>
              <a:buClr>
                <a:schemeClr val="dk2"/>
              </a:buClr>
              <a:buSzPts val="1050"/>
              <a:buFont typeface="Bookman Old Style"/>
              <a:buNone/>
            </a:pPr>
            <a:endParaRPr sz="1050" b="0" i="0" u="none" strike="noStrike" cap="none" dirty="0">
              <a:solidFill>
                <a:schemeClr val="dk2"/>
              </a:solidFill>
              <a:latin typeface="Bookman Old Style"/>
              <a:ea typeface="Bookman Old Style"/>
              <a:cs typeface="Bookman Old Style"/>
              <a:sym typeface="Bookman Old Style"/>
            </a:endParaRPr>
          </a:p>
        </p:txBody>
      </p:sp>
      <p:sp>
        <p:nvSpPr>
          <p:cNvPr id="16" name="Shape 227">
            <a:extLst>
              <a:ext uri="{FF2B5EF4-FFF2-40B4-BE49-F238E27FC236}">
                <a16:creationId xmlns:a16="http://schemas.microsoft.com/office/drawing/2014/main" id="{EA7B8F71-9509-4C62-A6DA-2E1C9A3F5D6D}"/>
              </a:ext>
            </a:extLst>
          </p:cNvPr>
          <p:cNvSpPr txBox="1"/>
          <p:nvPr/>
        </p:nvSpPr>
        <p:spPr>
          <a:xfrm>
            <a:off x="4738868" y="1242219"/>
            <a:ext cx="3952754" cy="307800"/>
          </a:xfrm>
          <a:prstGeom prst="rect">
            <a:avLst/>
          </a:prstGeom>
          <a:solidFill>
            <a:srgbClr val="FF0000"/>
          </a:solidFill>
          <a:ln>
            <a:solidFill>
              <a:srgbClr val="FF0000"/>
            </a:solidFill>
          </a:ln>
        </p:spPr>
        <p:txBody>
          <a:bodyPr wrap="square" lIns="91425" tIns="45700" rIns="91425" bIns="45700" anchor="t" anchorCtr="0">
            <a:noAutofit/>
          </a:bodyPr>
          <a:lstStyle/>
          <a:p>
            <a:pPr lvl="0" indent="-22225" algn="ctr">
              <a:buClr>
                <a:schemeClr val="lt1"/>
              </a:buClr>
              <a:buSzPct val="25000"/>
            </a:pPr>
            <a:r>
              <a:rPr lang="en-US" dirty="0">
                <a:solidFill>
                  <a:schemeClr val="lt1"/>
                </a:solidFill>
                <a:latin typeface="Bookman Old Style" panose="02050604050505020204" pitchFamily="18" charset="0"/>
                <a:ea typeface="Bookman Old Style"/>
                <a:cs typeface="Bookman Old Style"/>
                <a:sym typeface="Bookman Old Style"/>
              </a:rPr>
              <a:t>Defense Spending in the US ($B)</a:t>
            </a:r>
          </a:p>
          <a:p>
            <a:pPr lvl="0" indent="-22225" algn="ctr">
              <a:buClr>
                <a:schemeClr val="lt1"/>
              </a:buClr>
              <a:buSzPct val="25000"/>
            </a:pPr>
            <a:endParaRPr lang="en-US" dirty="0">
              <a:solidFill>
                <a:schemeClr val="lt1"/>
              </a:solidFill>
              <a:latin typeface="Bookman Old Style" panose="02050604050505020204" pitchFamily="18" charset="0"/>
              <a:ea typeface="Bookman Old Style"/>
              <a:cs typeface="Bookman Old Style"/>
              <a:sym typeface="Bookman Old Style"/>
            </a:endParaRPr>
          </a:p>
        </p:txBody>
      </p:sp>
      <p:sp>
        <p:nvSpPr>
          <p:cNvPr id="18" name="Shape 227">
            <a:extLst>
              <a:ext uri="{FF2B5EF4-FFF2-40B4-BE49-F238E27FC236}">
                <a16:creationId xmlns:a16="http://schemas.microsoft.com/office/drawing/2014/main" id="{0CA56ABC-EFF6-471E-B6DE-CC2B41A9F473}"/>
              </a:ext>
            </a:extLst>
          </p:cNvPr>
          <p:cNvSpPr txBox="1"/>
          <p:nvPr/>
        </p:nvSpPr>
        <p:spPr>
          <a:xfrm>
            <a:off x="4726811" y="3699075"/>
            <a:ext cx="3952754" cy="307800"/>
          </a:xfrm>
          <a:prstGeom prst="rect">
            <a:avLst/>
          </a:prstGeom>
          <a:solidFill>
            <a:srgbClr val="FF0000"/>
          </a:solidFill>
          <a:ln>
            <a:solidFill>
              <a:srgbClr val="FF0000"/>
            </a:solidFill>
          </a:ln>
        </p:spPr>
        <p:txBody>
          <a:bodyPr wrap="square" lIns="91425" tIns="45700" rIns="91425" bIns="45700" anchor="t" anchorCtr="0">
            <a:noAutofit/>
          </a:bodyPr>
          <a:lstStyle/>
          <a:p>
            <a:pPr lvl="0" indent="-22225" algn="ctr">
              <a:buClr>
                <a:schemeClr val="lt1"/>
              </a:buClr>
              <a:buSzPct val="25000"/>
            </a:pPr>
            <a:r>
              <a:rPr lang="en-US" dirty="0">
                <a:solidFill>
                  <a:schemeClr val="lt1"/>
                </a:solidFill>
                <a:latin typeface="Bookman Old Style" panose="02050604050505020204" pitchFamily="18" charset="0"/>
                <a:ea typeface="Bookman Old Style"/>
                <a:cs typeface="Bookman Old Style"/>
                <a:sym typeface="Bookman Old Style"/>
              </a:rPr>
              <a:t>LHX Backlog ($B)</a:t>
            </a:r>
          </a:p>
          <a:p>
            <a:pPr lvl="0" indent="-22225" algn="ctr">
              <a:buClr>
                <a:schemeClr val="lt1"/>
              </a:buClr>
              <a:buSzPct val="25000"/>
            </a:pPr>
            <a:endParaRPr lang="en-US" dirty="0">
              <a:solidFill>
                <a:schemeClr val="lt1"/>
              </a:solidFill>
              <a:latin typeface="Bookman Old Style" panose="02050604050505020204" pitchFamily="18" charset="0"/>
              <a:ea typeface="Bookman Old Style"/>
              <a:cs typeface="Bookman Old Style"/>
              <a:sym typeface="Bookman Old Style"/>
            </a:endParaRPr>
          </a:p>
        </p:txBody>
      </p:sp>
      <p:sp>
        <p:nvSpPr>
          <p:cNvPr id="2" name="Text Placeholder 5">
            <a:extLst>
              <a:ext uri="{FF2B5EF4-FFF2-40B4-BE49-F238E27FC236}">
                <a16:creationId xmlns:a16="http://schemas.microsoft.com/office/drawing/2014/main" id="{575A7B3D-C586-492E-9AA5-BF3A7E7D18D5}"/>
              </a:ext>
            </a:extLst>
          </p:cNvPr>
          <p:cNvSpPr txBox="1">
            <a:spLocks/>
          </p:cNvSpPr>
          <p:nvPr/>
        </p:nvSpPr>
        <p:spPr>
          <a:xfrm>
            <a:off x="169491" y="1120697"/>
            <a:ext cx="4569376" cy="2578378"/>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L="274320" marR="0" lvl="0" indent="-66548" algn="l" rtl="0">
              <a:lnSpc>
                <a:spcPct val="100000"/>
              </a:lnSpc>
              <a:spcBef>
                <a:spcPts val="600"/>
              </a:spcBef>
              <a:spcAft>
                <a:spcPts val="0"/>
              </a:spcAft>
              <a:buClr>
                <a:srgbClr val="E78E1A"/>
              </a:buClr>
              <a:buSzPct val="76000"/>
              <a:buFont typeface="Wingdings 3" panose="05040102010807070707" pitchFamily="18" charset="2"/>
              <a:buChar char="}"/>
              <a:defRPr sz="2200" b="0" i="0" u="none" strike="noStrike" cap="none">
                <a:solidFill>
                  <a:schemeClr val="dk1"/>
                </a:solidFill>
                <a:latin typeface="Bookman Old Style"/>
                <a:ea typeface="Bookman Old Style"/>
                <a:cs typeface="Bookman Old Style"/>
                <a:sym typeface="Bookman Old Style"/>
              </a:defRPr>
            </a:lvl1pPr>
            <a:lvl2pPr marL="548640" marR="0" lvl="1" indent="-118872" algn="l" rtl="0">
              <a:lnSpc>
                <a:spcPct val="100000"/>
              </a:lnSpc>
              <a:spcBef>
                <a:spcPts val="500"/>
              </a:spcBef>
              <a:spcAft>
                <a:spcPts val="0"/>
              </a:spcAft>
              <a:buClr>
                <a:srgbClr val="F0B76A"/>
              </a:buClr>
              <a:buSzPct val="76000"/>
              <a:buFont typeface="Wingdings 3" panose="05040102010807070707" pitchFamily="18" charset="2"/>
              <a:buChar char="}"/>
              <a:defRPr sz="1800" b="0" i="0" u="none" strike="noStrike" cap="none">
                <a:solidFill>
                  <a:schemeClr val="dk2"/>
                </a:solidFill>
                <a:latin typeface="Bookman Old Style"/>
                <a:ea typeface="Bookman Old Style"/>
                <a:cs typeface="Bookman Old Style"/>
                <a:sym typeface="Bookman Old Style"/>
              </a:defRPr>
            </a:lvl2pPr>
            <a:lvl3pPr marL="822960" marR="0" lvl="2" indent="-85344" algn="l" rtl="0">
              <a:lnSpc>
                <a:spcPct val="100000"/>
              </a:lnSpc>
              <a:spcBef>
                <a:spcPts val="500"/>
              </a:spcBef>
              <a:spcAft>
                <a:spcPts val="0"/>
              </a:spcAft>
              <a:buClr>
                <a:srgbClr val="F0B76A"/>
              </a:buClr>
              <a:buSzPct val="76000"/>
              <a:buFont typeface="Wingdings 3" panose="05040102010807070707" pitchFamily="18" charset="2"/>
              <a:buChar char="}"/>
              <a:defRPr sz="1600" b="0" i="0" u="none" strike="noStrike" cap="none">
                <a:solidFill>
                  <a:schemeClr val="dk1"/>
                </a:solidFill>
                <a:latin typeface="Bookman Old Style"/>
                <a:ea typeface="Bookman Old Style"/>
                <a:cs typeface="Bookman Old Style"/>
                <a:sym typeface="Bookman Old Style"/>
              </a:defRPr>
            </a:lvl3pPr>
            <a:lvl4pPr marL="1097280" marR="0" lvl="3" indent="-103505" algn="l" rtl="0">
              <a:lnSpc>
                <a:spcPct val="100000"/>
              </a:lnSpc>
              <a:spcBef>
                <a:spcPts val="400"/>
              </a:spcBef>
              <a:spcAft>
                <a:spcPts val="0"/>
              </a:spcAft>
              <a:buClr>
                <a:srgbClr val="8BA1B3"/>
              </a:buClr>
              <a:buSzPct val="70000"/>
              <a:buFont typeface="Noto Sans Symbols"/>
              <a:buChar char="◻"/>
              <a:defRPr sz="1500" b="0" i="0" u="none" strike="noStrike" cap="none">
                <a:solidFill>
                  <a:schemeClr val="dk1"/>
                </a:solidFill>
                <a:latin typeface="Bookman Old Style"/>
                <a:ea typeface="Bookman Old Style"/>
                <a:cs typeface="Bookman Old Style"/>
                <a:sym typeface="Bookman Old Style"/>
              </a:defRPr>
            </a:lvl4pPr>
            <a:lvl5pPr marL="1371600" marR="0" lvl="4" indent="-98425" algn="l" rtl="0">
              <a:lnSpc>
                <a:spcPct val="100000"/>
              </a:lnSpc>
              <a:spcBef>
                <a:spcPts val="300"/>
              </a:spcBef>
              <a:spcAft>
                <a:spcPts val="0"/>
              </a:spcAft>
              <a:buClr>
                <a:schemeClr val="accent2"/>
              </a:buClr>
              <a:buSzPct val="70000"/>
              <a:buFont typeface="Noto Sans Symbols"/>
              <a:buChar char="◻"/>
              <a:defRPr sz="1500" b="0" i="0" u="none" strike="noStrike" cap="none">
                <a:solidFill>
                  <a:schemeClr val="dk1"/>
                </a:solidFill>
                <a:latin typeface="Bookman Old Style"/>
                <a:ea typeface="Bookman Old Style"/>
                <a:cs typeface="Bookman Old Style"/>
                <a:sym typeface="Bookman Old Style"/>
              </a:defRPr>
            </a:lvl5pPr>
            <a:lvl6pPr marL="1645920" marR="0" lvl="5" indent="-33020" algn="l" rtl="0">
              <a:lnSpc>
                <a:spcPct val="100000"/>
              </a:lnSpc>
              <a:spcBef>
                <a:spcPts val="300"/>
              </a:spcBef>
              <a:spcAft>
                <a:spcPts val="0"/>
              </a:spcAft>
              <a:buClr>
                <a:srgbClr val="8BA1B3"/>
              </a:buClr>
              <a:buSzPct val="75000"/>
              <a:buFont typeface="Noto Sans Symbols"/>
              <a:buChar char="▶"/>
              <a:defRPr sz="1600" b="0" i="0" u="none" strike="noStrike" cap="none">
                <a:solidFill>
                  <a:schemeClr val="dk1"/>
                </a:solidFill>
                <a:latin typeface="Bookman Old Style"/>
                <a:ea typeface="Bookman Old Style"/>
                <a:cs typeface="Bookman Old Style"/>
                <a:sym typeface="Bookman Old Style"/>
              </a:defRPr>
            </a:lvl6pPr>
            <a:lvl7pPr marL="1828800" marR="0" lvl="6" indent="-60325" algn="l" rtl="0">
              <a:lnSpc>
                <a:spcPct val="100000"/>
              </a:lnSpc>
              <a:spcBef>
                <a:spcPts val="300"/>
              </a:spcBef>
              <a:spcAft>
                <a:spcPts val="0"/>
              </a:spcAft>
              <a:buClr>
                <a:srgbClr val="646C8F"/>
              </a:buClr>
              <a:buSzPct val="75000"/>
              <a:buFont typeface="Noto Sans Symbols"/>
              <a:buChar char="▶"/>
              <a:defRPr sz="1400" b="0" i="0" u="none" strike="noStrike" cap="none">
                <a:solidFill>
                  <a:schemeClr val="dk1"/>
                </a:solidFill>
                <a:latin typeface="Bookman Old Style"/>
                <a:ea typeface="Bookman Old Style"/>
                <a:cs typeface="Bookman Old Style"/>
                <a:sym typeface="Bookman Old Style"/>
              </a:defRPr>
            </a:lvl7pPr>
            <a:lvl8pPr marL="2011679" marR="0" lvl="7" indent="-52703" algn="l" rtl="0">
              <a:lnSpc>
                <a:spcPct val="100000"/>
              </a:lnSpc>
              <a:spcBef>
                <a:spcPts val="300"/>
              </a:spcBef>
              <a:spcAft>
                <a:spcPts val="0"/>
              </a:spcAft>
              <a:buClr>
                <a:srgbClr val="BABABA"/>
              </a:buClr>
              <a:buSzPct val="75000"/>
              <a:buFont typeface="Noto Sans Symbols"/>
              <a:buChar char="▶"/>
              <a:defRPr sz="1400" b="0" i="0" u="none" strike="noStrike" cap="none">
                <a:solidFill>
                  <a:schemeClr val="dk1"/>
                </a:solidFill>
                <a:latin typeface="Bookman Old Style"/>
                <a:ea typeface="Bookman Old Style"/>
                <a:cs typeface="Bookman Old Style"/>
                <a:sym typeface="Bookman Old Style"/>
              </a:defRPr>
            </a:lvl8pPr>
            <a:lvl9pPr marL="2194560" marR="0" lvl="8" indent="-80010" algn="l" rtl="0">
              <a:lnSpc>
                <a:spcPct val="100000"/>
              </a:lnSpc>
              <a:spcBef>
                <a:spcPts val="300"/>
              </a:spcBef>
              <a:spcAft>
                <a:spcPts val="0"/>
              </a:spcAft>
              <a:buClr>
                <a:srgbClr val="9FB8CD"/>
              </a:buClr>
              <a:buSzPct val="75000"/>
              <a:buFont typeface="Noto Sans Symbols"/>
              <a:buChar char="▶"/>
              <a:defRPr sz="1200" b="0" i="0" u="none" strike="noStrike" cap="none">
                <a:solidFill>
                  <a:schemeClr val="dk1"/>
                </a:solidFill>
                <a:latin typeface="Bookman Old Style"/>
                <a:ea typeface="Bookman Old Style"/>
                <a:cs typeface="Bookman Old Style"/>
                <a:sym typeface="Bookman Old Style"/>
              </a:defRPr>
            </a:lvl9pPr>
          </a:lstStyle>
          <a:p>
            <a:pPr>
              <a:buClr>
                <a:srgbClr val="FF0000"/>
              </a:buClr>
              <a:buFont typeface="Bookman Old Style" panose="02050604050505020204" pitchFamily="18" charset="0"/>
              <a:buChar char="►"/>
            </a:pPr>
            <a:r>
              <a:rPr lang="en-US" sz="1200" b="1" dirty="0">
                <a:solidFill>
                  <a:schemeClr val="tx1"/>
                </a:solidFill>
              </a:rPr>
              <a:t>Creates sure free cash flow &amp; steady growth even in flat spending environment</a:t>
            </a:r>
          </a:p>
          <a:p>
            <a:pPr lvl="1">
              <a:buClr>
                <a:srgbClr val="FF0000"/>
              </a:buClr>
              <a:buFont typeface="Bookman Old Style" panose="02050604050505020204" pitchFamily="18" charset="0"/>
              <a:buChar char="►"/>
            </a:pPr>
            <a:r>
              <a:rPr lang="en-US" sz="1100" dirty="0">
                <a:solidFill>
                  <a:schemeClr val="tx1"/>
                </a:solidFill>
              </a:rPr>
              <a:t>Its product portfolio is geared around strategic priorities, like space and electronic warfare with +48% spending increase to $4.4 billion in 2023</a:t>
            </a:r>
          </a:p>
          <a:p>
            <a:pPr lvl="1">
              <a:buClr>
                <a:srgbClr val="FF0000"/>
              </a:buClr>
              <a:buFont typeface="Bookman Old Style" panose="02050604050505020204" pitchFamily="18" charset="0"/>
              <a:buChar char="►"/>
            </a:pPr>
            <a:r>
              <a:rPr lang="en-US" sz="1100" dirty="0">
                <a:solidFill>
                  <a:schemeClr val="tx1"/>
                </a:solidFill>
              </a:rPr>
              <a:t>LHX has stable, predictable revenues due to their record Backlog and stable spending seen in 2020</a:t>
            </a:r>
          </a:p>
          <a:p>
            <a:pPr lvl="1">
              <a:buClr>
                <a:srgbClr val="FF0000"/>
              </a:buClr>
              <a:buFont typeface="Bookman Old Style" panose="02050604050505020204" pitchFamily="18" charset="0"/>
              <a:buChar char="►"/>
            </a:pPr>
            <a:r>
              <a:rPr lang="en-US" sz="1100" dirty="0">
                <a:solidFill>
                  <a:schemeClr val="tx1"/>
                </a:solidFill>
              </a:rPr>
              <a:t>Space defense budget request are +15% to $14.1 billion, &amp; the cyber request is +10% to $9.6 billion for 2021’s defense spending budget</a:t>
            </a:r>
          </a:p>
          <a:p>
            <a:pPr lvl="1">
              <a:buClr>
                <a:srgbClr val="FF0000"/>
              </a:buClr>
              <a:buFont typeface="Bookman Old Style" panose="02050604050505020204" pitchFamily="18" charset="0"/>
              <a:buChar char="►"/>
            </a:pPr>
            <a:r>
              <a:rPr lang="en-US" sz="1100" dirty="0">
                <a:solidFill>
                  <a:schemeClr val="tx1"/>
                </a:solidFill>
              </a:rPr>
              <a:t>Biden isn’t planning major defense cuts &amp; Trumps budget proposal was $740 billion, +$19 billion YoY</a:t>
            </a:r>
          </a:p>
          <a:p>
            <a:pPr lvl="1">
              <a:buClr>
                <a:srgbClr val="FF0000"/>
              </a:buClr>
              <a:buFont typeface="Bookman Old Style" panose="02050604050505020204" pitchFamily="18" charset="0"/>
              <a:buChar char="►"/>
            </a:pPr>
            <a:endParaRPr lang="en-US" sz="1200" dirty="0">
              <a:solidFill>
                <a:schemeClr val="tx1"/>
              </a:solidFill>
            </a:endParaRPr>
          </a:p>
          <a:p>
            <a:pPr lvl="1">
              <a:buClr>
                <a:srgbClr val="FF0000"/>
              </a:buClr>
              <a:buFont typeface="Bookman Old Style" panose="02050604050505020204" pitchFamily="18" charset="0"/>
              <a:buChar char="►"/>
            </a:pPr>
            <a:endParaRPr lang="en-US" sz="1200" dirty="0">
              <a:solidFill>
                <a:schemeClr val="tx1"/>
              </a:solidFill>
            </a:endParaRPr>
          </a:p>
        </p:txBody>
      </p:sp>
      <p:sp>
        <p:nvSpPr>
          <p:cNvPr id="3" name="Text Placeholder 5">
            <a:extLst>
              <a:ext uri="{FF2B5EF4-FFF2-40B4-BE49-F238E27FC236}">
                <a16:creationId xmlns:a16="http://schemas.microsoft.com/office/drawing/2014/main" id="{EB24BC81-F20E-469D-BA07-5DF0DBBA1CF9}"/>
              </a:ext>
            </a:extLst>
          </p:cNvPr>
          <p:cNvSpPr txBox="1">
            <a:spLocks/>
          </p:cNvSpPr>
          <p:nvPr/>
        </p:nvSpPr>
        <p:spPr>
          <a:xfrm>
            <a:off x="152097" y="3699075"/>
            <a:ext cx="4569376" cy="2652553"/>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L="274320" marR="0" lvl="0" indent="-66548" algn="l" rtl="0">
              <a:lnSpc>
                <a:spcPct val="100000"/>
              </a:lnSpc>
              <a:spcBef>
                <a:spcPts val="600"/>
              </a:spcBef>
              <a:spcAft>
                <a:spcPts val="0"/>
              </a:spcAft>
              <a:buClr>
                <a:srgbClr val="E78E1A"/>
              </a:buClr>
              <a:buSzPct val="76000"/>
              <a:buFont typeface="Wingdings 3" panose="05040102010807070707" pitchFamily="18" charset="2"/>
              <a:buChar char="}"/>
              <a:defRPr sz="2200" b="0" i="0" u="none" strike="noStrike" cap="none">
                <a:solidFill>
                  <a:schemeClr val="dk1"/>
                </a:solidFill>
                <a:latin typeface="Bookman Old Style"/>
                <a:ea typeface="Bookman Old Style"/>
                <a:cs typeface="Bookman Old Style"/>
                <a:sym typeface="Bookman Old Style"/>
              </a:defRPr>
            </a:lvl1pPr>
            <a:lvl2pPr marL="548640" marR="0" lvl="1" indent="-118872" algn="l" rtl="0">
              <a:lnSpc>
                <a:spcPct val="100000"/>
              </a:lnSpc>
              <a:spcBef>
                <a:spcPts val="500"/>
              </a:spcBef>
              <a:spcAft>
                <a:spcPts val="0"/>
              </a:spcAft>
              <a:buClr>
                <a:srgbClr val="F0B76A"/>
              </a:buClr>
              <a:buSzPct val="76000"/>
              <a:buFont typeface="Wingdings 3" panose="05040102010807070707" pitchFamily="18" charset="2"/>
              <a:buChar char="}"/>
              <a:defRPr sz="1800" b="0" i="0" u="none" strike="noStrike" cap="none">
                <a:solidFill>
                  <a:schemeClr val="dk2"/>
                </a:solidFill>
                <a:latin typeface="Bookman Old Style"/>
                <a:ea typeface="Bookman Old Style"/>
                <a:cs typeface="Bookman Old Style"/>
                <a:sym typeface="Bookman Old Style"/>
              </a:defRPr>
            </a:lvl2pPr>
            <a:lvl3pPr marL="822960" marR="0" lvl="2" indent="-85344" algn="l" rtl="0">
              <a:lnSpc>
                <a:spcPct val="100000"/>
              </a:lnSpc>
              <a:spcBef>
                <a:spcPts val="500"/>
              </a:spcBef>
              <a:spcAft>
                <a:spcPts val="0"/>
              </a:spcAft>
              <a:buClr>
                <a:srgbClr val="F0B76A"/>
              </a:buClr>
              <a:buSzPct val="76000"/>
              <a:buFont typeface="Wingdings 3" panose="05040102010807070707" pitchFamily="18" charset="2"/>
              <a:buChar char="}"/>
              <a:defRPr sz="1600" b="0" i="0" u="none" strike="noStrike" cap="none">
                <a:solidFill>
                  <a:schemeClr val="dk1"/>
                </a:solidFill>
                <a:latin typeface="Bookman Old Style"/>
                <a:ea typeface="Bookman Old Style"/>
                <a:cs typeface="Bookman Old Style"/>
                <a:sym typeface="Bookman Old Style"/>
              </a:defRPr>
            </a:lvl3pPr>
            <a:lvl4pPr marL="1097280" marR="0" lvl="3" indent="-103505" algn="l" rtl="0">
              <a:lnSpc>
                <a:spcPct val="100000"/>
              </a:lnSpc>
              <a:spcBef>
                <a:spcPts val="400"/>
              </a:spcBef>
              <a:spcAft>
                <a:spcPts val="0"/>
              </a:spcAft>
              <a:buClr>
                <a:srgbClr val="8BA1B3"/>
              </a:buClr>
              <a:buSzPct val="70000"/>
              <a:buFont typeface="Noto Sans Symbols"/>
              <a:buChar char="◻"/>
              <a:defRPr sz="1500" b="0" i="0" u="none" strike="noStrike" cap="none">
                <a:solidFill>
                  <a:schemeClr val="dk1"/>
                </a:solidFill>
                <a:latin typeface="Bookman Old Style"/>
                <a:ea typeface="Bookman Old Style"/>
                <a:cs typeface="Bookman Old Style"/>
                <a:sym typeface="Bookman Old Style"/>
              </a:defRPr>
            </a:lvl4pPr>
            <a:lvl5pPr marL="1371600" marR="0" lvl="4" indent="-98425" algn="l" rtl="0">
              <a:lnSpc>
                <a:spcPct val="100000"/>
              </a:lnSpc>
              <a:spcBef>
                <a:spcPts val="300"/>
              </a:spcBef>
              <a:spcAft>
                <a:spcPts val="0"/>
              </a:spcAft>
              <a:buClr>
                <a:schemeClr val="accent2"/>
              </a:buClr>
              <a:buSzPct val="70000"/>
              <a:buFont typeface="Noto Sans Symbols"/>
              <a:buChar char="◻"/>
              <a:defRPr sz="1500" b="0" i="0" u="none" strike="noStrike" cap="none">
                <a:solidFill>
                  <a:schemeClr val="dk1"/>
                </a:solidFill>
                <a:latin typeface="Bookman Old Style"/>
                <a:ea typeface="Bookman Old Style"/>
                <a:cs typeface="Bookman Old Style"/>
                <a:sym typeface="Bookman Old Style"/>
              </a:defRPr>
            </a:lvl5pPr>
            <a:lvl6pPr marL="1645920" marR="0" lvl="5" indent="-33020" algn="l" rtl="0">
              <a:lnSpc>
                <a:spcPct val="100000"/>
              </a:lnSpc>
              <a:spcBef>
                <a:spcPts val="300"/>
              </a:spcBef>
              <a:spcAft>
                <a:spcPts val="0"/>
              </a:spcAft>
              <a:buClr>
                <a:srgbClr val="8BA1B3"/>
              </a:buClr>
              <a:buSzPct val="75000"/>
              <a:buFont typeface="Noto Sans Symbols"/>
              <a:buChar char="▶"/>
              <a:defRPr sz="1600" b="0" i="0" u="none" strike="noStrike" cap="none">
                <a:solidFill>
                  <a:schemeClr val="dk1"/>
                </a:solidFill>
                <a:latin typeface="Bookman Old Style"/>
                <a:ea typeface="Bookman Old Style"/>
                <a:cs typeface="Bookman Old Style"/>
                <a:sym typeface="Bookman Old Style"/>
              </a:defRPr>
            </a:lvl6pPr>
            <a:lvl7pPr marL="1828800" marR="0" lvl="6" indent="-60325" algn="l" rtl="0">
              <a:lnSpc>
                <a:spcPct val="100000"/>
              </a:lnSpc>
              <a:spcBef>
                <a:spcPts val="300"/>
              </a:spcBef>
              <a:spcAft>
                <a:spcPts val="0"/>
              </a:spcAft>
              <a:buClr>
                <a:srgbClr val="646C8F"/>
              </a:buClr>
              <a:buSzPct val="75000"/>
              <a:buFont typeface="Noto Sans Symbols"/>
              <a:buChar char="▶"/>
              <a:defRPr sz="1400" b="0" i="0" u="none" strike="noStrike" cap="none">
                <a:solidFill>
                  <a:schemeClr val="dk1"/>
                </a:solidFill>
                <a:latin typeface="Bookman Old Style"/>
                <a:ea typeface="Bookman Old Style"/>
                <a:cs typeface="Bookman Old Style"/>
                <a:sym typeface="Bookman Old Style"/>
              </a:defRPr>
            </a:lvl7pPr>
            <a:lvl8pPr marL="2011679" marR="0" lvl="7" indent="-52703" algn="l" rtl="0">
              <a:lnSpc>
                <a:spcPct val="100000"/>
              </a:lnSpc>
              <a:spcBef>
                <a:spcPts val="300"/>
              </a:spcBef>
              <a:spcAft>
                <a:spcPts val="0"/>
              </a:spcAft>
              <a:buClr>
                <a:srgbClr val="BABABA"/>
              </a:buClr>
              <a:buSzPct val="75000"/>
              <a:buFont typeface="Noto Sans Symbols"/>
              <a:buChar char="▶"/>
              <a:defRPr sz="1400" b="0" i="0" u="none" strike="noStrike" cap="none">
                <a:solidFill>
                  <a:schemeClr val="dk1"/>
                </a:solidFill>
                <a:latin typeface="Bookman Old Style"/>
                <a:ea typeface="Bookman Old Style"/>
                <a:cs typeface="Bookman Old Style"/>
                <a:sym typeface="Bookman Old Style"/>
              </a:defRPr>
            </a:lvl8pPr>
            <a:lvl9pPr marL="2194560" marR="0" lvl="8" indent="-80010" algn="l" rtl="0">
              <a:lnSpc>
                <a:spcPct val="100000"/>
              </a:lnSpc>
              <a:spcBef>
                <a:spcPts val="300"/>
              </a:spcBef>
              <a:spcAft>
                <a:spcPts val="0"/>
              </a:spcAft>
              <a:buClr>
                <a:srgbClr val="9FB8CD"/>
              </a:buClr>
              <a:buSzPct val="75000"/>
              <a:buFont typeface="Noto Sans Symbols"/>
              <a:buChar char="▶"/>
              <a:defRPr sz="1200" b="0" i="0" u="none" strike="noStrike" cap="none">
                <a:solidFill>
                  <a:schemeClr val="dk1"/>
                </a:solidFill>
                <a:latin typeface="Bookman Old Style"/>
                <a:ea typeface="Bookman Old Style"/>
                <a:cs typeface="Bookman Old Style"/>
                <a:sym typeface="Bookman Old Style"/>
              </a:defRPr>
            </a:lvl9pPr>
          </a:lstStyle>
          <a:p>
            <a:pPr>
              <a:buClr>
                <a:srgbClr val="FF0000"/>
              </a:buClr>
              <a:buFont typeface="Bookman Old Style" panose="02050604050505020204" pitchFamily="18" charset="0"/>
              <a:buChar char="►"/>
            </a:pPr>
            <a:r>
              <a:rPr lang="en-US" sz="1200" b="1" dirty="0">
                <a:solidFill>
                  <a:schemeClr val="tx1"/>
                </a:solidFill>
              </a:rPr>
              <a:t>Expanding margins while consistently growing revenue and backlog</a:t>
            </a:r>
          </a:p>
          <a:p>
            <a:pPr lvl="1">
              <a:buClr>
                <a:srgbClr val="FF0000"/>
              </a:buClr>
              <a:buFont typeface="Bookman Old Style" panose="02050604050505020204" pitchFamily="18" charset="0"/>
              <a:buChar char="►"/>
            </a:pPr>
            <a:r>
              <a:rPr lang="en-US" sz="1100" dirty="0">
                <a:solidFill>
                  <a:schemeClr val="tx1"/>
                </a:solidFill>
              </a:rPr>
              <a:t>Revenue grew organically across the board at ~6% save aviation due to weak growth in the industry</a:t>
            </a:r>
          </a:p>
          <a:p>
            <a:pPr lvl="1">
              <a:buClr>
                <a:srgbClr val="FF0000"/>
              </a:buClr>
              <a:buFont typeface="Bookman Old Style" panose="02050604050505020204" pitchFamily="18" charset="0"/>
              <a:buChar char="►"/>
            </a:pPr>
            <a:r>
              <a:rPr lang="en-US" sz="1100" dirty="0">
                <a:solidFill>
                  <a:schemeClr val="tx1"/>
                </a:solidFill>
              </a:rPr>
              <a:t>Integrated Mission Systems increased operating margin +3% from 12.6% to 15.7%, creating an operating income boost of roughly 30%</a:t>
            </a:r>
          </a:p>
          <a:p>
            <a:pPr lvl="1">
              <a:buClr>
                <a:srgbClr val="FF0000"/>
              </a:buClr>
              <a:buFont typeface="Bookman Old Style" panose="02050604050505020204" pitchFamily="18" charset="0"/>
              <a:buChar char="►"/>
            </a:pPr>
            <a:r>
              <a:rPr lang="en-US" sz="1100" b="0" i="0" u="none" strike="noStrike" dirty="0">
                <a:solidFill>
                  <a:schemeClr val="tx1"/>
                </a:solidFill>
                <a:effectLst/>
                <a:latin typeface="Bookman Old Style" panose="02050604050505020204" pitchFamily="18" charset="0"/>
              </a:rPr>
              <a:t>L3 and Harris merger has allowed has realized $500 million in cost synergies one year ahead of schedule continuing aggressive cost optimization</a:t>
            </a:r>
          </a:p>
          <a:p>
            <a:pPr lvl="1">
              <a:buClr>
                <a:srgbClr val="FF0000"/>
              </a:buClr>
              <a:buFont typeface="Bookman Old Style" panose="02050604050505020204" pitchFamily="18" charset="0"/>
              <a:buChar char="►"/>
            </a:pPr>
            <a:r>
              <a:rPr lang="en-US" sz="1100" dirty="0">
                <a:solidFill>
                  <a:schemeClr val="tx1"/>
                </a:solidFill>
              </a:rPr>
              <a:t>Backlog grew 3% to $20.6 billion providing support in uncertain times of spending. LHX’s book-to-bill ratio of 1.1x shows LHX booking more orders than delivered</a:t>
            </a:r>
          </a:p>
        </p:txBody>
      </p:sp>
      <p:graphicFrame>
        <p:nvGraphicFramePr>
          <p:cNvPr id="10" name="Chart 9">
            <a:extLst>
              <a:ext uri="{FF2B5EF4-FFF2-40B4-BE49-F238E27FC236}">
                <a16:creationId xmlns:a16="http://schemas.microsoft.com/office/drawing/2014/main" id="{B8B1B20F-7263-47E1-8626-20C96DFB3EA8}"/>
              </a:ext>
            </a:extLst>
          </p:cNvPr>
          <p:cNvGraphicFramePr>
            <a:graphicFrameLocks/>
          </p:cNvGraphicFramePr>
          <p:nvPr>
            <p:extLst>
              <p:ext uri="{D42A27DB-BD31-4B8C-83A1-F6EECF244321}">
                <p14:modId xmlns:p14="http://schemas.microsoft.com/office/powerpoint/2010/main" val="3166648677"/>
              </p:ext>
            </p:extLst>
          </p:nvPr>
        </p:nvGraphicFramePr>
        <p:xfrm>
          <a:off x="4738867" y="4006876"/>
          <a:ext cx="3940698" cy="234475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a:extLst>
              <a:ext uri="{FF2B5EF4-FFF2-40B4-BE49-F238E27FC236}">
                <a16:creationId xmlns:a16="http://schemas.microsoft.com/office/drawing/2014/main" id="{C5C780B7-00DA-4A96-8A00-A52D0754AC60}"/>
              </a:ext>
            </a:extLst>
          </p:cNvPr>
          <p:cNvGraphicFramePr>
            <a:graphicFrameLocks/>
          </p:cNvGraphicFramePr>
          <p:nvPr>
            <p:extLst>
              <p:ext uri="{D42A27DB-BD31-4B8C-83A1-F6EECF244321}">
                <p14:modId xmlns:p14="http://schemas.microsoft.com/office/powerpoint/2010/main" val="1677400455"/>
              </p:ext>
            </p:extLst>
          </p:nvPr>
        </p:nvGraphicFramePr>
        <p:xfrm>
          <a:off x="4734045" y="1671540"/>
          <a:ext cx="3952754" cy="1993133"/>
        </p:xfrm>
        <a:graphic>
          <a:graphicData uri="http://schemas.openxmlformats.org/drawingml/2006/chart">
            <c:chart xmlns:c="http://schemas.openxmlformats.org/drawingml/2006/chart" xmlns:r="http://schemas.openxmlformats.org/officeDocument/2006/relationships" r:id="rId4"/>
          </a:graphicData>
        </a:graphic>
      </p:graphicFrame>
      <p:cxnSp>
        <p:nvCxnSpPr>
          <p:cNvPr id="12" name="Straight Arrow Connector 11">
            <a:extLst>
              <a:ext uri="{FF2B5EF4-FFF2-40B4-BE49-F238E27FC236}">
                <a16:creationId xmlns:a16="http://schemas.microsoft.com/office/drawing/2014/main" id="{5800FC3E-E15C-4B70-8B30-D1E4ABA2870F}"/>
              </a:ext>
            </a:extLst>
          </p:cNvPr>
          <p:cNvCxnSpPr>
            <a:cxnSpLocks/>
          </p:cNvCxnSpPr>
          <p:nvPr/>
        </p:nvCxnSpPr>
        <p:spPr>
          <a:xfrm flipV="1">
            <a:off x="5187462" y="1708384"/>
            <a:ext cx="3068515" cy="815316"/>
          </a:xfrm>
          <a:prstGeom prst="straightConnector1">
            <a:avLst/>
          </a:prstGeom>
          <a:ln>
            <a:solidFill>
              <a:schemeClr val="tx1"/>
            </a:solidFill>
            <a:tailEnd type="triangle"/>
          </a:ln>
          <a:effectLst/>
        </p:spPr>
        <p:style>
          <a:lnRef idx="3">
            <a:schemeClr val="accent1"/>
          </a:lnRef>
          <a:fillRef idx="0">
            <a:schemeClr val="accent1"/>
          </a:fillRef>
          <a:effectRef idx="2">
            <a:schemeClr val="accent1"/>
          </a:effectRef>
          <a:fontRef idx="minor">
            <a:schemeClr val="tx1"/>
          </a:fontRef>
        </p:style>
      </p:cxnSp>
      <p:sp>
        <p:nvSpPr>
          <p:cNvPr id="13" name="TextBox 2">
            <a:extLst>
              <a:ext uri="{FF2B5EF4-FFF2-40B4-BE49-F238E27FC236}">
                <a16:creationId xmlns:a16="http://schemas.microsoft.com/office/drawing/2014/main" id="{5B89283C-1A96-4048-AB3F-4844D5B527F3}"/>
              </a:ext>
            </a:extLst>
          </p:cNvPr>
          <p:cNvSpPr txBox="1"/>
          <p:nvPr/>
        </p:nvSpPr>
        <p:spPr>
          <a:xfrm rot="20726581">
            <a:off x="5968376" y="1822471"/>
            <a:ext cx="1506686" cy="307767"/>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solidFill>
                <a:effectLst/>
                <a:uLnTx/>
                <a:uFillTx/>
                <a:latin typeface="Bookman Old Style" panose="02050604050505020204" pitchFamily="18" charset="0"/>
                <a:sym typeface="Arial"/>
              </a:rPr>
              <a:t>CAGR </a:t>
            </a:r>
            <a:r>
              <a:rPr lang="en-US" sz="1400" noProof="0" dirty="0">
                <a:solidFill>
                  <a:schemeClr val="tx1"/>
                </a:solidFill>
                <a:latin typeface="Bookman Old Style" panose="02050604050505020204" pitchFamily="18" charset="0"/>
                <a:sym typeface="Arial"/>
              </a:rPr>
              <a:t>2</a:t>
            </a:r>
            <a:r>
              <a:rPr lang="en-US" sz="1400" dirty="0">
                <a:solidFill>
                  <a:schemeClr val="tx1"/>
                </a:solidFill>
                <a:latin typeface="Bookman Old Style" panose="02050604050505020204" pitchFamily="18" charset="0"/>
              </a:rPr>
              <a:t>.6</a:t>
            </a:r>
            <a:r>
              <a:rPr kumimoji="0" lang="en-US" sz="1400" b="0" i="0" u="none" strike="noStrike" kern="0" cap="none" spc="0" normalizeH="0" baseline="0" noProof="0" dirty="0">
                <a:ln>
                  <a:noFill/>
                </a:ln>
                <a:solidFill>
                  <a:schemeClr val="tx1"/>
                </a:solidFill>
                <a:effectLst/>
                <a:uLnTx/>
                <a:uFillTx/>
                <a:latin typeface="Bookman Old Style" panose="02050604050505020204" pitchFamily="18" charset="0"/>
                <a:sym typeface="Arial"/>
              </a:rPr>
              <a:t>%</a:t>
            </a:r>
          </a:p>
        </p:txBody>
      </p:sp>
    </p:spTree>
    <p:extLst>
      <p:ext uri="{BB962C8B-B14F-4D97-AF65-F5344CB8AC3E}">
        <p14:creationId xmlns:p14="http://schemas.microsoft.com/office/powerpoint/2010/main" val="3361628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4" name="Text Placeholder 5">
            <a:extLst>
              <a:ext uri="{FF2B5EF4-FFF2-40B4-BE49-F238E27FC236}">
                <a16:creationId xmlns:a16="http://schemas.microsoft.com/office/drawing/2014/main" id="{60D3A13D-E4AB-4203-A08E-AC7403ED12A2}"/>
              </a:ext>
            </a:extLst>
          </p:cNvPr>
          <p:cNvSpPr txBox="1">
            <a:spLocks/>
          </p:cNvSpPr>
          <p:nvPr/>
        </p:nvSpPr>
        <p:spPr>
          <a:xfrm>
            <a:off x="130388" y="3699075"/>
            <a:ext cx="4591085" cy="2553157"/>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L="274320" marR="0" lvl="0" indent="-66548" algn="l" rtl="0">
              <a:lnSpc>
                <a:spcPct val="100000"/>
              </a:lnSpc>
              <a:spcBef>
                <a:spcPts val="600"/>
              </a:spcBef>
              <a:spcAft>
                <a:spcPts val="0"/>
              </a:spcAft>
              <a:buClr>
                <a:srgbClr val="E78E1A"/>
              </a:buClr>
              <a:buSzPct val="76000"/>
              <a:buFont typeface="Wingdings 3" panose="05040102010807070707" pitchFamily="18" charset="2"/>
              <a:buChar char="}"/>
              <a:defRPr sz="2200" b="0" i="0" u="none" strike="noStrike" cap="none">
                <a:solidFill>
                  <a:schemeClr val="dk1"/>
                </a:solidFill>
                <a:latin typeface="Bookman Old Style"/>
                <a:ea typeface="Bookman Old Style"/>
                <a:cs typeface="Bookman Old Style"/>
                <a:sym typeface="Bookman Old Style"/>
              </a:defRPr>
            </a:lvl1pPr>
            <a:lvl2pPr marL="548640" marR="0" lvl="1" indent="-118872" algn="l" rtl="0">
              <a:lnSpc>
                <a:spcPct val="100000"/>
              </a:lnSpc>
              <a:spcBef>
                <a:spcPts val="500"/>
              </a:spcBef>
              <a:spcAft>
                <a:spcPts val="0"/>
              </a:spcAft>
              <a:buClr>
                <a:srgbClr val="F0B76A"/>
              </a:buClr>
              <a:buSzPct val="76000"/>
              <a:buFont typeface="Wingdings 3" panose="05040102010807070707" pitchFamily="18" charset="2"/>
              <a:buChar char="}"/>
              <a:defRPr sz="1800" b="0" i="0" u="none" strike="noStrike" cap="none">
                <a:solidFill>
                  <a:schemeClr val="dk2"/>
                </a:solidFill>
                <a:latin typeface="Bookman Old Style"/>
                <a:ea typeface="Bookman Old Style"/>
                <a:cs typeface="Bookman Old Style"/>
                <a:sym typeface="Bookman Old Style"/>
              </a:defRPr>
            </a:lvl2pPr>
            <a:lvl3pPr marL="822960" marR="0" lvl="2" indent="-85344" algn="l" rtl="0">
              <a:lnSpc>
                <a:spcPct val="100000"/>
              </a:lnSpc>
              <a:spcBef>
                <a:spcPts val="500"/>
              </a:spcBef>
              <a:spcAft>
                <a:spcPts val="0"/>
              </a:spcAft>
              <a:buClr>
                <a:srgbClr val="F0B76A"/>
              </a:buClr>
              <a:buSzPct val="76000"/>
              <a:buFont typeface="Wingdings 3" panose="05040102010807070707" pitchFamily="18" charset="2"/>
              <a:buChar char="}"/>
              <a:defRPr sz="1600" b="0" i="0" u="none" strike="noStrike" cap="none">
                <a:solidFill>
                  <a:schemeClr val="dk1"/>
                </a:solidFill>
                <a:latin typeface="Bookman Old Style"/>
                <a:ea typeface="Bookman Old Style"/>
                <a:cs typeface="Bookman Old Style"/>
                <a:sym typeface="Bookman Old Style"/>
              </a:defRPr>
            </a:lvl3pPr>
            <a:lvl4pPr marL="1097280" marR="0" lvl="3" indent="-103505" algn="l" rtl="0">
              <a:lnSpc>
                <a:spcPct val="100000"/>
              </a:lnSpc>
              <a:spcBef>
                <a:spcPts val="400"/>
              </a:spcBef>
              <a:spcAft>
                <a:spcPts val="0"/>
              </a:spcAft>
              <a:buClr>
                <a:srgbClr val="8BA1B3"/>
              </a:buClr>
              <a:buSzPct val="70000"/>
              <a:buFont typeface="Noto Sans Symbols"/>
              <a:buChar char="◻"/>
              <a:defRPr sz="1500" b="0" i="0" u="none" strike="noStrike" cap="none">
                <a:solidFill>
                  <a:schemeClr val="dk1"/>
                </a:solidFill>
                <a:latin typeface="Bookman Old Style"/>
                <a:ea typeface="Bookman Old Style"/>
                <a:cs typeface="Bookman Old Style"/>
                <a:sym typeface="Bookman Old Style"/>
              </a:defRPr>
            </a:lvl4pPr>
            <a:lvl5pPr marL="1371600" marR="0" lvl="4" indent="-98425" algn="l" rtl="0">
              <a:lnSpc>
                <a:spcPct val="100000"/>
              </a:lnSpc>
              <a:spcBef>
                <a:spcPts val="300"/>
              </a:spcBef>
              <a:spcAft>
                <a:spcPts val="0"/>
              </a:spcAft>
              <a:buClr>
                <a:schemeClr val="accent2"/>
              </a:buClr>
              <a:buSzPct val="70000"/>
              <a:buFont typeface="Noto Sans Symbols"/>
              <a:buChar char="◻"/>
              <a:defRPr sz="1500" b="0" i="0" u="none" strike="noStrike" cap="none">
                <a:solidFill>
                  <a:schemeClr val="dk1"/>
                </a:solidFill>
                <a:latin typeface="Bookman Old Style"/>
                <a:ea typeface="Bookman Old Style"/>
                <a:cs typeface="Bookman Old Style"/>
                <a:sym typeface="Bookman Old Style"/>
              </a:defRPr>
            </a:lvl5pPr>
            <a:lvl6pPr marL="1645920" marR="0" lvl="5" indent="-33020" algn="l" rtl="0">
              <a:lnSpc>
                <a:spcPct val="100000"/>
              </a:lnSpc>
              <a:spcBef>
                <a:spcPts val="300"/>
              </a:spcBef>
              <a:spcAft>
                <a:spcPts val="0"/>
              </a:spcAft>
              <a:buClr>
                <a:srgbClr val="8BA1B3"/>
              </a:buClr>
              <a:buSzPct val="75000"/>
              <a:buFont typeface="Noto Sans Symbols"/>
              <a:buChar char="▶"/>
              <a:defRPr sz="1600" b="0" i="0" u="none" strike="noStrike" cap="none">
                <a:solidFill>
                  <a:schemeClr val="dk1"/>
                </a:solidFill>
                <a:latin typeface="Bookman Old Style"/>
                <a:ea typeface="Bookman Old Style"/>
                <a:cs typeface="Bookman Old Style"/>
                <a:sym typeface="Bookman Old Style"/>
              </a:defRPr>
            </a:lvl6pPr>
            <a:lvl7pPr marL="1828800" marR="0" lvl="6" indent="-60325" algn="l" rtl="0">
              <a:lnSpc>
                <a:spcPct val="100000"/>
              </a:lnSpc>
              <a:spcBef>
                <a:spcPts val="300"/>
              </a:spcBef>
              <a:spcAft>
                <a:spcPts val="0"/>
              </a:spcAft>
              <a:buClr>
                <a:srgbClr val="646C8F"/>
              </a:buClr>
              <a:buSzPct val="75000"/>
              <a:buFont typeface="Noto Sans Symbols"/>
              <a:buChar char="▶"/>
              <a:defRPr sz="1400" b="0" i="0" u="none" strike="noStrike" cap="none">
                <a:solidFill>
                  <a:schemeClr val="dk1"/>
                </a:solidFill>
                <a:latin typeface="Bookman Old Style"/>
                <a:ea typeface="Bookman Old Style"/>
                <a:cs typeface="Bookman Old Style"/>
                <a:sym typeface="Bookman Old Style"/>
              </a:defRPr>
            </a:lvl7pPr>
            <a:lvl8pPr marL="2011679" marR="0" lvl="7" indent="-52703" algn="l" rtl="0">
              <a:lnSpc>
                <a:spcPct val="100000"/>
              </a:lnSpc>
              <a:spcBef>
                <a:spcPts val="300"/>
              </a:spcBef>
              <a:spcAft>
                <a:spcPts val="0"/>
              </a:spcAft>
              <a:buClr>
                <a:srgbClr val="BABABA"/>
              </a:buClr>
              <a:buSzPct val="75000"/>
              <a:buFont typeface="Noto Sans Symbols"/>
              <a:buChar char="▶"/>
              <a:defRPr sz="1400" b="0" i="0" u="none" strike="noStrike" cap="none">
                <a:solidFill>
                  <a:schemeClr val="dk1"/>
                </a:solidFill>
                <a:latin typeface="Bookman Old Style"/>
                <a:ea typeface="Bookman Old Style"/>
                <a:cs typeface="Bookman Old Style"/>
                <a:sym typeface="Bookman Old Style"/>
              </a:defRPr>
            </a:lvl8pPr>
            <a:lvl9pPr marL="2194560" marR="0" lvl="8" indent="-80010" algn="l" rtl="0">
              <a:lnSpc>
                <a:spcPct val="100000"/>
              </a:lnSpc>
              <a:spcBef>
                <a:spcPts val="300"/>
              </a:spcBef>
              <a:spcAft>
                <a:spcPts val="0"/>
              </a:spcAft>
              <a:buClr>
                <a:srgbClr val="9FB8CD"/>
              </a:buClr>
              <a:buSzPct val="75000"/>
              <a:buFont typeface="Noto Sans Symbols"/>
              <a:buChar char="▶"/>
              <a:defRPr sz="1200" b="0" i="0" u="none" strike="noStrike" cap="none">
                <a:solidFill>
                  <a:schemeClr val="dk1"/>
                </a:solidFill>
                <a:latin typeface="Bookman Old Style"/>
                <a:ea typeface="Bookman Old Style"/>
                <a:cs typeface="Bookman Old Style"/>
                <a:sym typeface="Bookman Old Style"/>
              </a:defRPr>
            </a:lvl9pPr>
          </a:lstStyle>
          <a:p>
            <a:pPr>
              <a:buClr>
                <a:srgbClr val="FF0000"/>
              </a:buClr>
              <a:buFont typeface="Bookman Old Style" panose="02050604050505020204" pitchFamily="18" charset="0"/>
              <a:buChar char="►"/>
            </a:pPr>
            <a:r>
              <a:rPr lang="en-US" sz="1200" b="1" dirty="0">
                <a:solidFill>
                  <a:schemeClr val="tx1"/>
                </a:solidFill>
              </a:rPr>
              <a:t>Fastly growing space-based warfare threat creates revenues for LHX’s Space segment </a:t>
            </a:r>
          </a:p>
          <a:p>
            <a:pPr lvl="1">
              <a:buClr>
                <a:srgbClr val="FF0000"/>
              </a:buClr>
              <a:buFont typeface="Bookman Old Style" panose="02050604050505020204" pitchFamily="18" charset="0"/>
              <a:buChar char="►"/>
            </a:pPr>
            <a:r>
              <a:rPr lang="en-US" sz="1100" b="0" i="0" u="none" strike="noStrike" dirty="0">
                <a:solidFill>
                  <a:schemeClr val="tx1"/>
                </a:solidFill>
                <a:effectLst/>
                <a:latin typeface="Bookman Old Style" panose="02050604050505020204" pitchFamily="18" charset="0"/>
              </a:rPr>
              <a:t>Space Force tracks +26,000 satellites &amp; growing rapidl</a:t>
            </a:r>
            <a:r>
              <a:rPr lang="en-US" sz="1100" dirty="0">
                <a:solidFill>
                  <a:schemeClr val="tx1"/>
                </a:solidFill>
                <a:latin typeface="Bookman Old Style" panose="02050604050505020204" pitchFamily="18" charset="0"/>
              </a:rPr>
              <a:t>y.</a:t>
            </a:r>
            <a:r>
              <a:rPr lang="en-US" sz="1100" b="0" i="0" u="none" strike="noStrike" dirty="0">
                <a:solidFill>
                  <a:schemeClr val="tx1"/>
                </a:solidFill>
                <a:effectLst/>
                <a:latin typeface="Bookman Old Style" panose="02050604050505020204" pitchFamily="18" charset="0"/>
              </a:rPr>
              <a:t> Sorting threats in more crowded space environment is becoming increasingly difficult</a:t>
            </a:r>
          </a:p>
          <a:p>
            <a:pPr lvl="1">
              <a:buClr>
                <a:srgbClr val="FF0000"/>
              </a:buClr>
              <a:buFont typeface="Bookman Old Style" panose="02050604050505020204" pitchFamily="18" charset="0"/>
              <a:buChar char="►"/>
            </a:pPr>
            <a:r>
              <a:rPr lang="en-US" sz="1100" dirty="0">
                <a:solidFill>
                  <a:schemeClr val="tx1"/>
                </a:solidFill>
              </a:rPr>
              <a:t>As Space Force matures, spending will grow $2.6 billion over the next five yrs. Procurement spending will nearly double from $2.4 to $4.7 billion in 2025</a:t>
            </a:r>
          </a:p>
          <a:p>
            <a:pPr lvl="1">
              <a:buClr>
                <a:srgbClr val="FF0000"/>
              </a:buClr>
              <a:buFont typeface="Bookman Old Style" panose="02050604050505020204" pitchFamily="18" charset="0"/>
              <a:buChar char="►"/>
            </a:pPr>
            <a:r>
              <a:rPr lang="en-US" sz="1100" dirty="0">
                <a:solidFill>
                  <a:schemeClr val="tx1"/>
                </a:solidFill>
              </a:rPr>
              <a:t>Developing end-to-end satellite defense system under $193 million fixed-price contract, likely to increase along with Space Force spending and need for defense</a:t>
            </a:r>
          </a:p>
          <a:p>
            <a:pPr lvl="1">
              <a:buClr>
                <a:srgbClr val="FF0000"/>
              </a:buClr>
              <a:buFont typeface="Bookman Old Style" panose="02050604050505020204" pitchFamily="18" charset="0"/>
              <a:buChar char="►"/>
            </a:pPr>
            <a:r>
              <a:rPr lang="en-US" sz="1100" b="0" i="0" u="none" strike="noStrike" dirty="0">
                <a:solidFill>
                  <a:schemeClr val="tx1"/>
                </a:solidFill>
                <a:effectLst/>
                <a:latin typeface="Bookman Old Style" panose="02050604050505020204" pitchFamily="18" charset="0"/>
              </a:rPr>
              <a:t>LHX Achieved 25% life-cycle cost reduction &amp; improved performance for Air Force Space Command support</a:t>
            </a:r>
            <a:endParaRPr lang="en-US" sz="1100" dirty="0">
              <a:solidFill>
                <a:schemeClr val="tx1"/>
              </a:solidFill>
            </a:endParaRPr>
          </a:p>
          <a:p>
            <a:pPr lvl="1">
              <a:buClr>
                <a:srgbClr val="FF0000"/>
              </a:buClr>
              <a:buFont typeface="Bookman Old Style" panose="02050604050505020204" pitchFamily="18" charset="0"/>
              <a:buChar char="►"/>
            </a:pPr>
            <a:endParaRPr lang="en-US" sz="1200" dirty="0">
              <a:solidFill>
                <a:schemeClr val="tx1"/>
              </a:solidFill>
            </a:endParaRPr>
          </a:p>
        </p:txBody>
      </p:sp>
      <p:sp>
        <p:nvSpPr>
          <p:cNvPr id="153" name="Google Shape;153;p17"/>
          <p:cNvSpPr txBox="1">
            <a:spLocks noGrp="1"/>
          </p:cNvSpPr>
          <p:nvPr>
            <p:ph type="title"/>
          </p:nvPr>
        </p:nvSpPr>
        <p:spPr>
          <a:xfrm>
            <a:off x="457200" y="206297"/>
            <a:ext cx="8229600" cy="9144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2"/>
              </a:buClr>
              <a:buSzPts val="3200"/>
              <a:buFont typeface="Bookman Old Style"/>
              <a:buNone/>
            </a:pPr>
            <a:r>
              <a:rPr lang="en-US" dirty="0">
                <a:solidFill>
                  <a:schemeClr val="tx1"/>
                </a:solidFill>
              </a:rPr>
              <a:t>Investment Rationale</a:t>
            </a:r>
            <a:endParaRPr dirty="0">
              <a:solidFill>
                <a:schemeClr val="tx1"/>
              </a:solidFill>
            </a:endParaRPr>
          </a:p>
        </p:txBody>
      </p:sp>
      <p:sp>
        <p:nvSpPr>
          <p:cNvPr id="154" name="Google Shape;154;p17"/>
          <p:cNvSpPr txBox="1">
            <a:spLocks noGrp="1"/>
          </p:cNvSpPr>
          <p:nvPr>
            <p:ph type="sldNum" idx="12"/>
          </p:nvPr>
        </p:nvSpPr>
        <p:spPr>
          <a:xfrm>
            <a:off x="6705600" y="6356350"/>
            <a:ext cx="1981200" cy="3657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2"/>
              </a:buClr>
              <a:buSzPts val="350"/>
              <a:buFont typeface="Bookman Old Style"/>
              <a:buNone/>
            </a:pPr>
            <a:fld id="{00000000-1234-1234-1234-123412341234}" type="slidenum">
              <a:rPr lang="en-US" sz="1400" b="0" i="0" u="none" strike="noStrike" cap="none">
                <a:solidFill>
                  <a:schemeClr val="dk2"/>
                </a:solidFill>
                <a:latin typeface="Bookman Old Style"/>
                <a:ea typeface="Bookman Old Style"/>
                <a:cs typeface="Bookman Old Style"/>
                <a:sym typeface="Bookman Old Style"/>
              </a:rPr>
              <a:t>7</a:t>
            </a:fld>
            <a:endParaRPr sz="1400" b="0" i="0" u="none" strike="noStrike" cap="none" dirty="0">
              <a:solidFill>
                <a:schemeClr val="dk2"/>
              </a:solidFill>
              <a:latin typeface="Bookman Old Style"/>
              <a:ea typeface="Bookman Old Style"/>
              <a:cs typeface="Bookman Old Style"/>
              <a:sym typeface="Bookman Old Style"/>
            </a:endParaRPr>
          </a:p>
        </p:txBody>
      </p:sp>
      <p:sp>
        <p:nvSpPr>
          <p:cNvPr id="155" name="Google Shape;155;p17"/>
          <p:cNvSpPr/>
          <p:nvPr/>
        </p:nvSpPr>
        <p:spPr>
          <a:xfrm>
            <a:off x="457200" y="6351628"/>
            <a:ext cx="7735500" cy="253800"/>
          </a:xfrm>
          <a:prstGeom prst="rect">
            <a:avLst/>
          </a:prstGeom>
          <a:noFill/>
          <a:ln>
            <a:noFill/>
          </a:ln>
        </p:spPr>
        <p:txBody>
          <a:bodyPr spcFirstLastPara="1" wrap="square" lIns="91425" tIns="45700" rIns="91425" bIns="45700" anchor="t" anchorCtr="0">
            <a:noAutofit/>
          </a:bodyPr>
          <a:lstStyle/>
          <a:p>
            <a:pPr>
              <a:buClr>
                <a:schemeClr val="dk2"/>
              </a:buClr>
              <a:buSzPts val="1050"/>
            </a:pPr>
            <a:r>
              <a:rPr lang="en-US" sz="1050" b="0" i="1" u="none" strike="noStrike" cap="none" dirty="0">
                <a:solidFill>
                  <a:schemeClr val="dk2"/>
                </a:solidFill>
                <a:latin typeface="Bookman Old Style"/>
                <a:ea typeface="Bookman Old Style"/>
                <a:cs typeface="Bookman Old Style"/>
                <a:sym typeface="Bookman Old Style"/>
              </a:rPr>
              <a:t>Sources:</a:t>
            </a:r>
            <a:r>
              <a:rPr lang="en-US" sz="1050" i="1" dirty="0">
                <a:solidFill>
                  <a:schemeClr val="dk2"/>
                </a:solidFill>
                <a:latin typeface="Bookman Old Style"/>
                <a:ea typeface="Bookman Old Style"/>
                <a:cs typeface="Bookman Old Style"/>
                <a:sym typeface="Bookman Old Style"/>
              </a:rPr>
              <a:t> Company Website, Company Presentation, militaryaerospace.com, marketsandmarkets.com</a:t>
            </a:r>
            <a:endParaRPr lang="en-US" sz="1050" b="0" i="1" u="none" strike="noStrike" cap="none" dirty="0">
              <a:solidFill>
                <a:schemeClr val="dk2"/>
              </a:solidFill>
              <a:latin typeface="Bookman Old Style"/>
              <a:ea typeface="Bookman Old Style"/>
              <a:cs typeface="Bookman Old Style"/>
              <a:sym typeface="Bookman Old Style"/>
            </a:endParaRPr>
          </a:p>
          <a:p>
            <a:pPr lvl="0">
              <a:buClr>
                <a:schemeClr val="dk2"/>
              </a:buClr>
              <a:buSzPts val="1050"/>
            </a:pPr>
            <a:r>
              <a:rPr lang="en-US" sz="1050" i="1" dirty="0">
                <a:solidFill>
                  <a:schemeClr val="dk2"/>
                </a:solidFill>
                <a:latin typeface="Bookman Old Style"/>
                <a:ea typeface="Bookman Old Style"/>
                <a:cs typeface="Bookman Old Style"/>
                <a:sym typeface="Bookman Old Style"/>
              </a:rPr>
              <a:t> </a:t>
            </a:r>
            <a:endParaRPr lang="en-US" sz="1050" b="0" i="1" u="none" strike="noStrike" cap="none" dirty="0">
              <a:solidFill>
                <a:schemeClr val="dk2"/>
              </a:solidFill>
              <a:latin typeface="Bookman Old Style"/>
              <a:ea typeface="Bookman Old Style"/>
              <a:cs typeface="Bookman Old Style"/>
              <a:sym typeface="Bookman Old Style"/>
            </a:endParaRPr>
          </a:p>
          <a:p>
            <a:pPr marL="0" marR="0" lvl="0" indent="0" algn="l" rtl="0">
              <a:lnSpc>
                <a:spcPct val="100000"/>
              </a:lnSpc>
              <a:spcBef>
                <a:spcPts val="0"/>
              </a:spcBef>
              <a:spcAft>
                <a:spcPts val="0"/>
              </a:spcAft>
              <a:buClr>
                <a:schemeClr val="dk2"/>
              </a:buClr>
              <a:buSzPts val="1050"/>
              <a:buFont typeface="Bookman Old Style"/>
              <a:buNone/>
            </a:pPr>
            <a:endParaRPr sz="1050" b="0" i="0" u="none" strike="noStrike" cap="none" dirty="0">
              <a:solidFill>
                <a:schemeClr val="dk2"/>
              </a:solidFill>
              <a:latin typeface="Bookman Old Style"/>
              <a:ea typeface="Bookman Old Style"/>
              <a:cs typeface="Bookman Old Style"/>
              <a:sym typeface="Bookman Old Style"/>
            </a:endParaRPr>
          </a:p>
        </p:txBody>
      </p:sp>
      <p:sp>
        <p:nvSpPr>
          <p:cNvPr id="16" name="Shape 227">
            <a:extLst>
              <a:ext uri="{FF2B5EF4-FFF2-40B4-BE49-F238E27FC236}">
                <a16:creationId xmlns:a16="http://schemas.microsoft.com/office/drawing/2014/main" id="{EA7B8F71-9509-4C62-A6DA-2E1C9A3F5D6D}"/>
              </a:ext>
            </a:extLst>
          </p:cNvPr>
          <p:cNvSpPr txBox="1"/>
          <p:nvPr/>
        </p:nvSpPr>
        <p:spPr>
          <a:xfrm>
            <a:off x="4738868" y="1242219"/>
            <a:ext cx="3952754" cy="307800"/>
          </a:xfrm>
          <a:prstGeom prst="rect">
            <a:avLst/>
          </a:prstGeom>
          <a:solidFill>
            <a:srgbClr val="FF0000"/>
          </a:solidFill>
          <a:ln>
            <a:solidFill>
              <a:srgbClr val="FF0000"/>
            </a:solidFill>
          </a:ln>
        </p:spPr>
        <p:txBody>
          <a:bodyPr wrap="square" lIns="91425" tIns="45700" rIns="91425" bIns="45700" anchor="t" anchorCtr="0">
            <a:noAutofit/>
          </a:bodyPr>
          <a:lstStyle/>
          <a:p>
            <a:pPr lvl="0" indent="-22225" algn="ctr">
              <a:buClr>
                <a:schemeClr val="lt1"/>
              </a:buClr>
              <a:buSzPct val="25000"/>
            </a:pPr>
            <a:r>
              <a:rPr lang="en-US" sz="1350" dirty="0">
                <a:solidFill>
                  <a:schemeClr val="lt1"/>
                </a:solidFill>
                <a:latin typeface="Bookman Old Style" panose="02050604050505020204" pitchFamily="18" charset="0"/>
                <a:ea typeface="Bookman Old Style"/>
                <a:cs typeface="Bookman Old Style"/>
                <a:sym typeface="Bookman Old Style"/>
              </a:rPr>
              <a:t>AUV Market ($M)</a:t>
            </a:r>
          </a:p>
          <a:p>
            <a:pPr lvl="0" indent="-22225" algn="ctr">
              <a:buClr>
                <a:schemeClr val="lt1"/>
              </a:buClr>
              <a:buSzPct val="25000"/>
            </a:pPr>
            <a:endParaRPr lang="en-US" dirty="0">
              <a:solidFill>
                <a:schemeClr val="lt1"/>
              </a:solidFill>
              <a:latin typeface="Bookman Old Style" panose="02050604050505020204" pitchFamily="18" charset="0"/>
              <a:ea typeface="Bookman Old Style"/>
              <a:cs typeface="Bookman Old Style"/>
              <a:sym typeface="Bookman Old Style"/>
            </a:endParaRPr>
          </a:p>
        </p:txBody>
      </p:sp>
      <p:sp>
        <p:nvSpPr>
          <p:cNvPr id="18" name="Shape 227">
            <a:extLst>
              <a:ext uri="{FF2B5EF4-FFF2-40B4-BE49-F238E27FC236}">
                <a16:creationId xmlns:a16="http://schemas.microsoft.com/office/drawing/2014/main" id="{0CA56ABC-EFF6-471E-B6DE-CC2B41A9F473}"/>
              </a:ext>
            </a:extLst>
          </p:cNvPr>
          <p:cNvSpPr txBox="1"/>
          <p:nvPr/>
        </p:nvSpPr>
        <p:spPr>
          <a:xfrm>
            <a:off x="4726811" y="3699075"/>
            <a:ext cx="3952754" cy="307800"/>
          </a:xfrm>
          <a:prstGeom prst="rect">
            <a:avLst/>
          </a:prstGeom>
          <a:solidFill>
            <a:srgbClr val="FF0000"/>
          </a:solidFill>
          <a:ln>
            <a:solidFill>
              <a:srgbClr val="FF0000"/>
            </a:solidFill>
          </a:ln>
        </p:spPr>
        <p:txBody>
          <a:bodyPr wrap="square" lIns="91425" tIns="45700" rIns="91425" bIns="45700" anchor="t" anchorCtr="0">
            <a:noAutofit/>
          </a:bodyPr>
          <a:lstStyle/>
          <a:p>
            <a:pPr lvl="0" indent="-22225" algn="ctr">
              <a:buClr>
                <a:schemeClr val="lt1"/>
              </a:buClr>
              <a:buSzPct val="25000"/>
            </a:pPr>
            <a:r>
              <a:rPr lang="en-US" dirty="0">
                <a:solidFill>
                  <a:schemeClr val="lt1"/>
                </a:solidFill>
                <a:latin typeface="Bookman Old Style" panose="02050604050505020204" pitchFamily="18" charset="0"/>
                <a:ea typeface="Bookman Old Style"/>
                <a:cs typeface="Bookman Old Style"/>
                <a:sym typeface="Bookman Old Style"/>
              </a:rPr>
              <a:t>Satellites in Orbit</a:t>
            </a:r>
          </a:p>
          <a:p>
            <a:pPr lvl="0" indent="-22225" algn="ctr">
              <a:buClr>
                <a:schemeClr val="lt1"/>
              </a:buClr>
              <a:buSzPct val="25000"/>
            </a:pPr>
            <a:endParaRPr lang="en-US" dirty="0">
              <a:solidFill>
                <a:schemeClr val="lt1"/>
              </a:solidFill>
              <a:latin typeface="Bookman Old Style" panose="02050604050505020204" pitchFamily="18" charset="0"/>
              <a:ea typeface="Bookman Old Style"/>
              <a:cs typeface="Bookman Old Style"/>
              <a:sym typeface="Bookman Old Style"/>
            </a:endParaRPr>
          </a:p>
        </p:txBody>
      </p:sp>
      <p:sp>
        <p:nvSpPr>
          <p:cNvPr id="2" name="Text Placeholder 5">
            <a:extLst>
              <a:ext uri="{FF2B5EF4-FFF2-40B4-BE49-F238E27FC236}">
                <a16:creationId xmlns:a16="http://schemas.microsoft.com/office/drawing/2014/main" id="{575A7B3D-C586-492E-9AA5-BF3A7E7D18D5}"/>
              </a:ext>
            </a:extLst>
          </p:cNvPr>
          <p:cNvSpPr txBox="1">
            <a:spLocks/>
          </p:cNvSpPr>
          <p:nvPr/>
        </p:nvSpPr>
        <p:spPr>
          <a:xfrm>
            <a:off x="138545" y="1120698"/>
            <a:ext cx="4600322" cy="2578378"/>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L="274320" marR="0" lvl="0" indent="-66548" algn="l" rtl="0">
              <a:lnSpc>
                <a:spcPct val="100000"/>
              </a:lnSpc>
              <a:spcBef>
                <a:spcPts val="600"/>
              </a:spcBef>
              <a:spcAft>
                <a:spcPts val="0"/>
              </a:spcAft>
              <a:buClr>
                <a:srgbClr val="E78E1A"/>
              </a:buClr>
              <a:buSzPct val="76000"/>
              <a:buFont typeface="Wingdings 3" panose="05040102010807070707" pitchFamily="18" charset="2"/>
              <a:buChar char="}"/>
              <a:defRPr sz="2200" b="0" i="0" u="none" strike="noStrike" cap="none">
                <a:solidFill>
                  <a:schemeClr val="dk1"/>
                </a:solidFill>
                <a:latin typeface="Bookman Old Style"/>
                <a:ea typeface="Bookman Old Style"/>
                <a:cs typeface="Bookman Old Style"/>
                <a:sym typeface="Bookman Old Style"/>
              </a:defRPr>
            </a:lvl1pPr>
            <a:lvl2pPr marL="548640" marR="0" lvl="1" indent="-118872" algn="l" rtl="0">
              <a:lnSpc>
                <a:spcPct val="100000"/>
              </a:lnSpc>
              <a:spcBef>
                <a:spcPts val="500"/>
              </a:spcBef>
              <a:spcAft>
                <a:spcPts val="0"/>
              </a:spcAft>
              <a:buClr>
                <a:srgbClr val="F0B76A"/>
              </a:buClr>
              <a:buSzPct val="76000"/>
              <a:buFont typeface="Wingdings 3" panose="05040102010807070707" pitchFamily="18" charset="2"/>
              <a:buChar char="}"/>
              <a:defRPr sz="1800" b="0" i="0" u="none" strike="noStrike" cap="none">
                <a:solidFill>
                  <a:schemeClr val="dk2"/>
                </a:solidFill>
                <a:latin typeface="Bookman Old Style"/>
                <a:ea typeface="Bookman Old Style"/>
                <a:cs typeface="Bookman Old Style"/>
                <a:sym typeface="Bookman Old Style"/>
              </a:defRPr>
            </a:lvl2pPr>
            <a:lvl3pPr marL="822960" marR="0" lvl="2" indent="-85344" algn="l" rtl="0">
              <a:lnSpc>
                <a:spcPct val="100000"/>
              </a:lnSpc>
              <a:spcBef>
                <a:spcPts val="500"/>
              </a:spcBef>
              <a:spcAft>
                <a:spcPts val="0"/>
              </a:spcAft>
              <a:buClr>
                <a:srgbClr val="F0B76A"/>
              </a:buClr>
              <a:buSzPct val="76000"/>
              <a:buFont typeface="Wingdings 3" panose="05040102010807070707" pitchFamily="18" charset="2"/>
              <a:buChar char="}"/>
              <a:defRPr sz="1600" b="0" i="0" u="none" strike="noStrike" cap="none">
                <a:solidFill>
                  <a:schemeClr val="dk1"/>
                </a:solidFill>
                <a:latin typeface="Bookman Old Style"/>
                <a:ea typeface="Bookman Old Style"/>
                <a:cs typeface="Bookman Old Style"/>
                <a:sym typeface="Bookman Old Style"/>
              </a:defRPr>
            </a:lvl3pPr>
            <a:lvl4pPr marL="1097280" marR="0" lvl="3" indent="-103505" algn="l" rtl="0">
              <a:lnSpc>
                <a:spcPct val="100000"/>
              </a:lnSpc>
              <a:spcBef>
                <a:spcPts val="400"/>
              </a:spcBef>
              <a:spcAft>
                <a:spcPts val="0"/>
              </a:spcAft>
              <a:buClr>
                <a:srgbClr val="8BA1B3"/>
              </a:buClr>
              <a:buSzPct val="70000"/>
              <a:buFont typeface="Noto Sans Symbols"/>
              <a:buChar char="◻"/>
              <a:defRPr sz="1500" b="0" i="0" u="none" strike="noStrike" cap="none">
                <a:solidFill>
                  <a:schemeClr val="dk1"/>
                </a:solidFill>
                <a:latin typeface="Bookman Old Style"/>
                <a:ea typeface="Bookman Old Style"/>
                <a:cs typeface="Bookman Old Style"/>
                <a:sym typeface="Bookman Old Style"/>
              </a:defRPr>
            </a:lvl4pPr>
            <a:lvl5pPr marL="1371600" marR="0" lvl="4" indent="-98425" algn="l" rtl="0">
              <a:lnSpc>
                <a:spcPct val="100000"/>
              </a:lnSpc>
              <a:spcBef>
                <a:spcPts val="300"/>
              </a:spcBef>
              <a:spcAft>
                <a:spcPts val="0"/>
              </a:spcAft>
              <a:buClr>
                <a:schemeClr val="accent2"/>
              </a:buClr>
              <a:buSzPct val="70000"/>
              <a:buFont typeface="Noto Sans Symbols"/>
              <a:buChar char="◻"/>
              <a:defRPr sz="1500" b="0" i="0" u="none" strike="noStrike" cap="none">
                <a:solidFill>
                  <a:schemeClr val="dk1"/>
                </a:solidFill>
                <a:latin typeface="Bookman Old Style"/>
                <a:ea typeface="Bookman Old Style"/>
                <a:cs typeface="Bookman Old Style"/>
                <a:sym typeface="Bookman Old Style"/>
              </a:defRPr>
            </a:lvl5pPr>
            <a:lvl6pPr marL="1645920" marR="0" lvl="5" indent="-33020" algn="l" rtl="0">
              <a:lnSpc>
                <a:spcPct val="100000"/>
              </a:lnSpc>
              <a:spcBef>
                <a:spcPts val="300"/>
              </a:spcBef>
              <a:spcAft>
                <a:spcPts val="0"/>
              </a:spcAft>
              <a:buClr>
                <a:srgbClr val="8BA1B3"/>
              </a:buClr>
              <a:buSzPct val="75000"/>
              <a:buFont typeface="Noto Sans Symbols"/>
              <a:buChar char="▶"/>
              <a:defRPr sz="1600" b="0" i="0" u="none" strike="noStrike" cap="none">
                <a:solidFill>
                  <a:schemeClr val="dk1"/>
                </a:solidFill>
                <a:latin typeface="Bookman Old Style"/>
                <a:ea typeface="Bookman Old Style"/>
                <a:cs typeface="Bookman Old Style"/>
                <a:sym typeface="Bookman Old Style"/>
              </a:defRPr>
            </a:lvl6pPr>
            <a:lvl7pPr marL="1828800" marR="0" lvl="6" indent="-60325" algn="l" rtl="0">
              <a:lnSpc>
                <a:spcPct val="100000"/>
              </a:lnSpc>
              <a:spcBef>
                <a:spcPts val="300"/>
              </a:spcBef>
              <a:spcAft>
                <a:spcPts val="0"/>
              </a:spcAft>
              <a:buClr>
                <a:srgbClr val="646C8F"/>
              </a:buClr>
              <a:buSzPct val="75000"/>
              <a:buFont typeface="Noto Sans Symbols"/>
              <a:buChar char="▶"/>
              <a:defRPr sz="1400" b="0" i="0" u="none" strike="noStrike" cap="none">
                <a:solidFill>
                  <a:schemeClr val="dk1"/>
                </a:solidFill>
                <a:latin typeface="Bookman Old Style"/>
                <a:ea typeface="Bookman Old Style"/>
                <a:cs typeface="Bookman Old Style"/>
                <a:sym typeface="Bookman Old Style"/>
              </a:defRPr>
            </a:lvl7pPr>
            <a:lvl8pPr marL="2011679" marR="0" lvl="7" indent="-52703" algn="l" rtl="0">
              <a:lnSpc>
                <a:spcPct val="100000"/>
              </a:lnSpc>
              <a:spcBef>
                <a:spcPts val="300"/>
              </a:spcBef>
              <a:spcAft>
                <a:spcPts val="0"/>
              </a:spcAft>
              <a:buClr>
                <a:srgbClr val="BABABA"/>
              </a:buClr>
              <a:buSzPct val="75000"/>
              <a:buFont typeface="Noto Sans Symbols"/>
              <a:buChar char="▶"/>
              <a:defRPr sz="1400" b="0" i="0" u="none" strike="noStrike" cap="none">
                <a:solidFill>
                  <a:schemeClr val="dk1"/>
                </a:solidFill>
                <a:latin typeface="Bookman Old Style"/>
                <a:ea typeface="Bookman Old Style"/>
                <a:cs typeface="Bookman Old Style"/>
                <a:sym typeface="Bookman Old Style"/>
              </a:defRPr>
            </a:lvl8pPr>
            <a:lvl9pPr marL="2194560" marR="0" lvl="8" indent="-80010" algn="l" rtl="0">
              <a:lnSpc>
                <a:spcPct val="100000"/>
              </a:lnSpc>
              <a:spcBef>
                <a:spcPts val="300"/>
              </a:spcBef>
              <a:spcAft>
                <a:spcPts val="0"/>
              </a:spcAft>
              <a:buClr>
                <a:srgbClr val="9FB8CD"/>
              </a:buClr>
              <a:buSzPct val="75000"/>
              <a:buFont typeface="Noto Sans Symbols"/>
              <a:buChar char="▶"/>
              <a:defRPr sz="1200" b="0" i="0" u="none" strike="noStrike" cap="none">
                <a:solidFill>
                  <a:schemeClr val="dk1"/>
                </a:solidFill>
                <a:latin typeface="Bookman Old Style"/>
                <a:ea typeface="Bookman Old Style"/>
                <a:cs typeface="Bookman Old Style"/>
                <a:sym typeface="Bookman Old Style"/>
              </a:defRPr>
            </a:lvl9pPr>
          </a:lstStyle>
          <a:p>
            <a:pPr>
              <a:buClr>
                <a:srgbClr val="FF0000"/>
              </a:buClr>
              <a:buFont typeface="Bookman Old Style" panose="02050604050505020204" pitchFamily="18" charset="0"/>
              <a:buChar char="►"/>
            </a:pPr>
            <a:r>
              <a:rPr lang="en-US" sz="1200" b="1" i="0" u="none" strike="noStrike" dirty="0">
                <a:solidFill>
                  <a:srgbClr val="000000"/>
                </a:solidFill>
                <a:effectLst/>
                <a:latin typeface="Bookman Old Style" panose="02050604050505020204" pitchFamily="18" charset="0"/>
              </a:rPr>
              <a:t>Substantial growth in Integrated Mission Systems under electro-optical &amp; maritime markets</a:t>
            </a:r>
            <a:endParaRPr lang="en-US" sz="1200" dirty="0">
              <a:solidFill>
                <a:schemeClr val="tx1"/>
              </a:solidFill>
            </a:endParaRPr>
          </a:p>
          <a:p>
            <a:pPr lvl="1">
              <a:buClr>
                <a:srgbClr val="FF0000"/>
              </a:buClr>
              <a:buFont typeface="Bookman Old Style" panose="02050604050505020204" pitchFamily="18" charset="0"/>
              <a:buChar char="►"/>
            </a:pPr>
            <a:r>
              <a:rPr lang="en-US" sz="1100" b="0" i="0" u="none" strike="noStrike" dirty="0">
                <a:solidFill>
                  <a:schemeClr val="tx1"/>
                </a:solidFill>
                <a:effectLst/>
                <a:latin typeface="Bookman Old Style" panose="02050604050505020204" pitchFamily="18" charset="0"/>
              </a:rPr>
              <a:t>ENVG-B goggles detect 80% of targets at 150m, +50% higher than the current use 3rd Generation NVG at only 30% of targets being detected at 150m</a:t>
            </a:r>
          </a:p>
          <a:p>
            <a:pPr lvl="1">
              <a:buClr>
                <a:srgbClr val="FF0000"/>
              </a:buClr>
              <a:buFont typeface="Bookman Old Style" panose="02050604050505020204" pitchFamily="18" charset="0"/>
              <a:buChar char="►"/>
            </a:pPr>
            <a:r>
              <a:rPr lang="en-US" sz="1100" dirty="0">
                <a:solidFill>
                  <a:schemeClr val="tx1"/>
                </a:solidFill>
                <a:latin typeface="Bookman Old Style" panose="02050604050505020204" pitchFamily="18" charset="0"/>
              </a:rPr>
              <a:t>In late October, LHX awarded $442 million at ~88,000 units with 77,000 expected for all 3</a:t>
            </a:r>
            <a:r>
              <a:rPr lang="en-US" sz="1100" baseline="30000" dirty="0">
                <a:solidFill>
                  <a:schemeClr val="tx1"/>
                </a:solidFill>
                <a:latin typeface="Bookman Old Style" panose="02050604050505020204" pitchFamily="18" charset="0"/>
              </a:rPr>
              <a:t>rd</a:t>
            </a:r>
            <a:r>
              <a:rPr lang="en-US" sz="1100" dirty="0">
                <a:solidFill>
                  <a:schemeClr val="tx1"/>
                </a:solidFill>
                <a:latin typeface="Bookman Old Style" panose="02050604050505020204" pitchFamily="18" charset="0"/>
              </a:rPr>
              <a:t>-Gen replacement</a:t>
            </a:r>
          </a:p>
          <a:p>
            <a:pPr lvl="1">
              <a:buClr>
                <a:srgbClr val="FF0000"/>
              </a:buClr>
              <a:buFont typeface="Bookman Old Style" panose="02050604050505020204" pitchFamily="18" charset="0"/>
              <a:buChar char="►"/>
            </a:pPr>
            <a:r>
              <a:rPr lang="en-US" sz="1100" dirty="0">
                <a:solidFill>
                  <a:schemeClr val="tx1"/>
                </a:solidFill>
                <a:latin typeface="Bookman Old Style" panose="02050604050505020204" pitchFamily="18" charset="0"/>
              </a:rPr>
              <a:t>Autonomous Underwater Vehicle market to grow from $638 million to $1.6 billion in 2025 at a CAGR of 20.8% used for anti-submarine warfare &amp; pipeline monitoring</a:t>
            </a:r>
            <a:endParaRPr lang="en-US" sz="1100" b="0" i="0" u="none" strike="noStrike" dirty="0">
              <a:solidFill>
                <a:schemeClr val="tx1"/>
              </a:solidFill>
              <a:effectLst/>
              <a:latin typeface="Bookman Old Style" panose="02050604050505020204" pitchFamily="18" charset="0"/>
            </a:endParaRPr>
          </a:p>
          <a:p>
            <a:pPr lvl="1">
              <a:buClr>
                <a:srgbClr val="FF0000"/>
              </a:buClr>
              <a:buFont typeface="Bookman Old Style" panose="02050604050505020204" pitchFamily="18" charset="0"/>
              <a:buChar char="►"/>
            </a:pPr>
            <a:r>
              <a:rPr lang="en-US" sz="1100" b="0" i="0" u="none" strike="noStrike" dirty="0">
                <a:solidFill>
                  <a:schemeClr val="tx1"/>
                </a:solidFill>
                <a:effectLst/>
                <a:latin typeface="Bookman Old Style" panose="02050604050505020204" pitchFamily="18" charset="0"/>
              </a:rPr>
              <a:t>DOD requests a 10x budget increase on unmanned vessels &amp; +50% more for robotics development totaling $3.7 billion on unmanned systems &amp; $900 million on AI</a:t>
            </a:r>
          </a:p>
        </p:txBody>
      </p:sp>
      <p:graphicFrame>
        <p:nvGraphicFramePr>
          <p:cNvPr id="9" name="Chart 8">
            <a:extLst>
              <a:ext uri="{FF2B5EF4-FFF2-40B4-BE49-F238E27FC236}">
                <a16:creationId xmlns:a16="http://schemas.microsoft.com/office/drawing/2014/main" id="{A538C559-59FE-4F73-8324-BD4BACE0589A}"/>
              </a:ext>
            </a:extLst>
          </p:cNvPr>
          <p:cNvGraphicFramePr>
            <a:graphicFrameLocks/>
          </p:cNvGraphicFramePr>
          <p:nvPr>
            <p:extLst>
              <p:ext uri="{D42A27DB-BD31-4B8C-83A1-F6EECF244321}">
                <p14:modId xmlns:p14="http://schemas.microsoft.com/office/powerpoint/2010/main" val="214013936"/>
              </p:ext>
            </p:extLst>
          </p:nvPr>
        </p:nvGraphicFramePr>
        <p:xfrm>
          <a:off x="4738867" y="1550019"/>
          <a:ext cx="3940698" cy="214905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a:extLst>
              <a:ext uri="{FF2B5EF4-FFF2-40B4-BE49-F238E27FC236}">
                <a16:creationId xmlns:a16="http://schemas.microsoft.com/office/drawing/2014/main" id="{25E98610-1488-42A8-8DFF-1D3DDD1A9C94}"/>
              </a:ext>
            </a:extLst>
          </p:cNvPr>
          <p:cNvGraphicFramePr>
            <a:graphicFrameLocks/>
          </p:cNvGraphicFramePr>
          <p:nvPr>
            <p:extLst>
              <p:ext uri="{D42A27DB-BD31-4B8C-83A1-F6EECF244321}">
                <p14:modId xmlns:p14="http://schemas.microsoft.com/office/powerpoint/2010/main" val="2296423151"/>
              </p:ext>
            </p:extLst>
          </p:nvPr>
        </p:nvGraphicFramePr>
        <p:xfrm>
          <a:off x="4721474" y="4006875"/>
          <a:ext cx="3958092" cy="2344753"/>
        </p:xfrm>
        <a:graphic>
          <a:graphicData uri="http://schemas.openxmlformats.org/drawingml/2006/chart">
            <c:chart xmlns:c="http://schemas.openxmlformats.org/drawingml/2006/chart" xmlns:r="http://schemas.openxmlformats.org/officeDocument/2006/relationships" r:id="rId4"/>
          </a:graphicData>
        </a:graphic>
      </p:graphicFrame>
      <p:cxnSp>
        <p:nvCxnSpPr>
          <p:cNvPr id="12" name="Straight Arrow Connector 11">
            <a:extLst>
              <a:ext uri="{FF2B5EF4-FFF2-40B4-BE49-F238E27FC236}">
                <a16:creationId xmlns:a16="http://schemas.microsoft.com/office/drawing/2014/main" id="{5DA9993E-B7D9-4601-ABEF-20C8960148FE}"/>
              </a:ext>
            </a:extLst>
          </p:cNvPr>
          <p:cNvCxnSpPr>
            <a:cxnSpLocks/>
          </p:cNvCxnSpPr>
          <p:nvPr/>
        </p:nvCxnSpPr>
        <p:spPr>
          <a:xfrm flipV="1">
            <a:off x="5187462" y="1635369"/>
            <a:ext cx="2883876" cy="1169378"/>
          </a:xfrm>
          <a:prstGeom prst="straightConnector1">
            <a:avLst/>
          </a:prstGeom>
          <a:ln>
            <a:solidFill>
              <a:schemeClr val="tx1"/>
            </a:solidFill>
            <a:tailEnd type="triangle"/>
          </a:ln>
          <a:effectLst/>
        </p:spPr>
        <p:style>
          <a:lnRef idx="3">
            <a:schemeClr val="accent1"/>
          </a:lnRef>
          <a:fillRef idx="0">
            <a:schemeClr val="accent1"/>
          </a:fillRef>
          <a:effectRef idx="2">
            <a:schemeClr val="accent1"/>
          </a:effectRef>
          <a:fontRef idx="minor">
            <a:schemeClr val="tx1"/>
          </a:fontRef>
        </p:style>
      </p:cxnSp>
      <p:cxnSp>
        <p:nvCxnSpPr>
          <p:cNvPr id="14" name="Straight Arrow Connector 13">
            <a:extLst>
              <a:ext uri="{FF2B5EF4-FFF2-40B4-BE49-F238E27FC236}">
                <a16:creationId xmlns:a16="http://schemas.microsoft.com/office/drawing/2014/main" id="{281A1213-B6C3-4086-9575-3B78538E8AA7}"/>
              </a:ext>
            </a:extLst>
          </p:cNvPr>
          <p:cNvCxnSpPr>
            <a:cxnSpLocks/>
          </p:cNvCxnSpPr>
          <p:nvPr/>
        </p:nvCxnSpPr>
        <p:spPr>
          <a:xfrm flipV="1">
            <a:off x="5117123" y="4106271"/>
            <a:ext cx="3075577" cy="1072981"/>
          </a:xfrm>
          <a:prstGeom prst="straightConnector1">
            <a:avLst/>
          </a:prstGeom>
          <a:ln>
            <a:solidFill>
              <a:schemeClr val="tx1"/>
            </a:solidFill>
            <a:tailEnd type="triangle"/>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87390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7"/>
          <p:cNvSpPr txBox="1">
            <a:spLocks noGrp="1"/>
          </p:cNvSpPr>
          <p:nvPr>
            <p:ph type="title"/>
          </p:nvPr>
        </p:nvSpPr>
        <p:spPr>
          <a:xfrm>
            <a:off x="457200" y="206297"/>
            <a:ext cx="8229600" cy="9144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2"/>
              </a:buClr>
              <a:buSzPts val="3200"/>
              <a:buFont typeface="Bookman Old Style"/>
              <a:buNone/>
            </a:pPr>
            <a:r>
              <a:rPr lang="en-US" dirty="0">
                <a:solidFill>
                  <a:schemeClr val="tx1"/>
                </a:solidFill>
              </a:rPr>
              <a:t>Investment Rationale</a:t>
            </a:r>
            <a:endParaRPr dirty="0">
              <a:solidFill>
                <a:schemeClr val="tx1"/>
              </a:solidFill>
            </a:endParaRPr>
          </a:p>
        </p:txBody>
      </p:sp>
      <p:sp>
        <p:nvSpPr>
          <p:cNvPr id="154" name="Google Shape;154;p17"/>
          <p:cNvSpPr txBox="1">
            <a:spLocks noGrp="1"/>
          </p:cNvSpPr>
          <p:nvPr>
            <p:ph type="sldNum" idx="12"/>
          </p:nvPr>
        </p:nvSpPr>
        <p:spPr>
          <a:xfrm>
            <a:off x="6705600" y="6356350"/>
            <a:ext cx="1981200" cy="3657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2"/>
              </a:buClr>
              <a:buSzPts val="350"/>
              <a:buFont typeface="Bookman Old Style"/>
              <a:buNone/>
            </a:pPr>
            <a:fld id="{00000000-1234-1234-1234-123412341234}" type="slidenum">
              <a:rPr lang="en-US" sz="1400" b="0" i="0" u="none" strike="noStrike" cap="none">
                <a:solidFill>
                  <a:schemeClr val="dk2"/>
                </a:solidFill>
                <a:latin typeface="Bookman Old Style"/>
                <a:ea typeface="Bookman Old Style"/>
                <a:cs typeface="Bookman Old Style"/>
                <a:sym typeface="Bookman Old Style"/>
              </a:rPr>
              <a:t>8</a:t>
            </a:fld>
            <a:endParaRPr sz="1400" b="0" i="0" u="none" strike="noStrike" cap="none" dirty="0">
              <a:solidFill>
                <a:schemeClr val="dk2"/>
              </a:solidFill>
              <a:latin typeface="Bookman Old Style"/>
              <a:ea typeface="Bookman Old Style"/>
              <a:cs typeface="Bookman Old Style"/>
              <a:sym typeface="Bookman Old Style"/>
            </a:endParaRPr>
          </a:p>
        </p:txBody>
      </p:sp>
      <p:sp>
        <p:nvSpPr>
          <p:cNvPr id="155" name="Google Shape;155;p17"/>
          <p:cNvSpPr/>
          <p:nvPr/>
        </p:nvSpPr>
        <p:spPr>
          <a:xfrm>
            <a:off x="457200" y="6351628"/>
            <a:ext cx="7735500" cy="253800"/>
          </a:xfrm>
          <a:prstGeom prst="rect">
            <a:avLst/>
          </a:prstGeom>
          <a:noFill/>
          <a:ln>
            <a:noFill/>
          </a:ln>
        </p:spPr>
        <p:txBody>
          <a:bodyPr spcFirstLastPara="1" wrap="square" lIns="91425" tIns="45700" rIns="91425" bIns="45700" anchor="t" anchorCtr="0">
            <a:noAutofit/>
          </a:bodyPr>
          <a:lstStyle/>
          <a:p>
            <a:pPr>
              <a:buClr>
                <a:schemeClr val="dk2"/>
              </a:buClr>
              <a:buSzPts val="1050"/>
            </a:pPr>
            <a:r>
              <a:rPr lang="en-US" sz="1050" b="0" i="1" u="none" strike="noStrike" cap="none" dirty="0">
                <a:solidFill>
                  <a:schemeClr val="dk2"/>
                </a:solidFill>
                <a:latin typeface="Bookman Old Style"/>
                <a:ea typeface="Bookman Old Style"/>
                <a:cs typeface="Bookman Old Style"/>
                <a:sym typeface="Bookman Old Style"/>
              </a:rPr>
              <a:t>Sources: </a:t>
            </a:r>
            <a:r>
              <a:rPr lang="en-US" sz="1050" i="1" dirty="0">
                <a:solidFill>
                  <a:schemeClr val="dk2"/>
                </a:solidFill>
                <a:latin typeface="Bookman Old Style"/>
                <a:ea typeface="Bookman Old Style"/>
                <a:cs typeface="Bookman Old Style"/>
                <a:sym typeface="Bookman Old Style"/>
              </a:rPr>
              <a:t>Company Website, Company Presentation, militaryaerospace.com, defense.gov, macrotrends.net</a:t>
            </a:r>
            <a:endParaRPr lang="en-US" sz="1050" b="0" i="1" u="none" strike="noStrike" cap="none" dirty="0">
              <a:solidFill>
                <a:schemeClr val="dk2"/>
              </a:solidFill>
              <a:latin typeface="Bookman Old Style"/>
              <a:ea typeface="Bookman Old Style"/>
              <a:cs typeface="Bookman Old Style"/>
              <a:sym typeface="Bookman Old Style"/>
            </a:endParaRPr>
          </a:p>
          <a:p>
            <a:pPr lvl="0">
              <a:buClr>
                <a:schemeClr val="dk2"/>
              </a:buClr>
              <a:buSzPts val="1050"/>
            </a:pPr>
            <a:r>
              <a:rPr lang="en-US" sz="1050" i="1" dirty="0">
                <a:solidFill>
                  <a:schemeClr val="dk2"/>
                </a:solidFill>
                <a:latin typeface="Bookman Old Style"/>
                <a:ea typeface="Bookman Old Style"/>
                <a:cs typeface="Bookman Old Style"/>
                <a:sym typeface="Bookman Old Style"/>
              </a:rPr>
              <a:t>  </a:t>
            </a:r>
            <a:endParaRPr lang="en-US" sz="1050" b="0" i="1" u="none" strike="noStrike" cap="none" dirty="0">
              <a:solidFill>
                <a:schemeClr val="dk2"/>
              </a:solidFill>
              <a:latin typeface="Bookman Old Style"/>
              <a:ea typeface="Bookman Old Style"/>
              <a:cs typeface="Bookman Old Style"/>
              <a:sym typeface="Bookman Old Style"/>
            </a:endParaRPr>
          </a:p>
          <a:p>
            <a:pPr marL="0" marR="0" lvl="0" indent="0" algn="l" rtl="0">
              <a:lnSpc>
                <a:spcPct val="100000"/>
              </a:lnSpc>
              <a:spcBef>
                <a:spcPts val="0"/>
              </a:spcBef>
              <a:spcAft>
                <a:spcPts val="0"/>
              </a:spcAft>
              <a:buClr>
                <a:schemeClr val="dk2"/>
              </a:buClr>
              <a:buSzPts val="1050"/>
              <a:buFont typeface="Bookman Old Style"/>
              <a:buNone/>
            </a:pPr>
            <a:endParaRPr sz="1050" b="0" i="0" u="none" strike="noStrike" cap="none" dirty="0">
              <a:solidFill>
                <a:schemeClr val="dk2"/>
              </a:solidFill>
              <a:latin typeface="Bookman Old Style"/>
              <a:ea typeface="Bookman Old Style"/>
              <a:cs typeface="Bookman Old Style"/>
              <a:sym typeface="Bookman Old Style"/>
            </a:endParaRPr>
          </a:p>
        </p:txBody>
      </p:sp>
      <p:sp>
        <p:nvSpPr>
          <p:cNvPr id="16" name="Shape 227">
            <a:extLst>
              <a:ext uri="{FF2B5EF4-FFF2-40B4-BE49-F238E27FC236}">
                <a16:creationId xmlns:a16="http://schemas.microsoft.com/office/drawing/2014/main" id="{EA7B8F71-9509-4C62-A6DA-2E1C9A3F5D6D}"/>
              </a:ext>
            </a:extLst>
          </p:cNvPr>
          <p:cNvSpPr txBox="1"/>
          <p:nvPr/>
        </p:nvSpPr>
        <p:spPr>
          <a:xfrm>
            <a:off x="4738868" y="1242219"/>
            <a:ext cx="3952754" cy="307800"/>
          </a:xfrm>
          <a:prstGeom prst="rect">
            <a:avLst/>
          </a:prstGeom>
          <a:solidFill>
            <a:srgbClr val="FF0000"/>
          </a:solidFill>
          <a:ln>
            <a:solidFill>
              <a:srgbClr val="FF0000"/>
            </a:solidFill>
          </a:ln>
        </p:spPr>
        <p:txBody>
          <a:bodyPr wrap="square" lIns="91425" tIns="45700" rIns="91425" bIns="45700" anchor="t" anchorCtr="0">
            <a:noAutofit/>
          </a:bodyPr>
          <a:lstStyle/>
          <a:p>
            <a:pPr lvl="0" indent="-22225" algn="ctr">
              <a:buClr>
                <a:schemeClr val="lt1"/>
              </a:buClr>
              <a:buSzPct val="25000"/>
            </a:pPr>
            <a:r>
              <a:rPr lang="en-US" dirty="0">
                <a:solidFill>
                  <a:schemeClr val="lt1"/>
                </a:solidFill>
                <a:latin typeface="Bookman Old Style" panose="02050604050505020204" pitchFamily="18" charset="0"/>
                <a:ea typeface="Bookman Old Style"/>
                <a:cs typeface="Bookman Old Style"/>
                <a:sym typeface="Bookman Old Style"/>
              </a:rPr>
              <a:t>Number of F-35s Active</a:t>
            </a:r>
          </a:p>
          <a:p>
            <a:pPr lvl="0" indent="-22225" algn="ctr">
              <a:buClr>
                <a:schemeClr val="lt1"/>
              </a:buClr>
              <a:buSzPct val="25000"/>
            </a:pPr>
            <a:endParaRPr lang="en-US" dirty="0">
              <a:solidFill>
                <a:schemeClr val="lt1"/>
              </a:solidFill>
              <a:latin typeface="Bookman Old Style" panose="02050604050505020204" pitchFamily="18" charset="0"/>
              <a:ea typeface="Bookman Old Style"/>
              <a:cs typeface="Bookman Old Style"/>
              <a:sym typeface="Bookman Old Style"/>
            </a:endParaRPr>
          </a:p>
        </p:txBody>
      </p:sp>
      <p:sp>
        <p:nvSpPr>
          <p:cNvPr id="18" name="Shape 227">
            <a:extLst>
              <a:ext uri="{FF2B5EF4-FFF2-40B4-BE49-F238E27FC236}">
                <a16:creationId xmlns:a16="http://schemas.microsoft.com/office/drawing/2014/main" id="{0CA56ABC-EFF6-471E-B6DE-CC2B41A9F473}"/>
              </a:ext>
            </a:extLst>
          </p:cNvPr>
          <p:cNvSpPr txBox="1"/>
          <p:nvPr/>
        </p:nvSpPr>
        <p:spPr>
          <a:xfrm>
            <a:off x="4726811" y="3699075"/>
            <a:ext cx="3952754" cy="307800"/>
          </a:xfrm>
          <a:prstGeom prst="rect">
            <a:avLst/>
          </a:prstGeom>
          <a:solidFill>
            <a:srgbClr val="FF0000"/>
          </a:solidFill>
          <a:ln>
            <a:solidFill>
              <a:srgbClr val="FF0000"/>
            </a:solidFill>
          </a:ln>
        </p:spPr>
        <p:txBody>
          <a:bodyPr wrap="square" lIns="91425" tIns="45700" rIns="91425" bIns="45700" anchor="t" anchorCtr="0">
            <a:noAutofit/>
          </a:bodyPr>
          <a:lstStyle/>
          <a:p>
            <a:pPr lvl="0" indent="-22225" algn="ctr">
              <a:buClr>
                <a:schemeClr val="lt1"/>
              </a:buClr>
              <a:buSzPct val="25000"/>
            </a:pPr>
            <a:r>
              <a:rPr lang="en-US" sz="1200" dirty="0">
                <a:solidFill>
                  <a:schemeClr val="lt1"/>
                </a:solidFill>
                <a:latin typeface="Bookman Old Style" panose="02050604050505020204" pitchFamily="18" charset="0"/>
                <a:ea typeface="Bookman Old Style"/>
                <a:cs typeface="Bookman Old Style"/>
                <a:sym typeface="Bookman Old Style"/>
              </a:rPr>
              <a:t>Defense Budget for Democratic Presidents (+%)</a:t>
            </a:r>
          </a:p>
          <a:p>
            <a:pPr lvl="0" indent="-22225" algn="ctr">
              <a:buClr>
                <a:schemeClr val="lt1"/>
              </a:buClr>
              <a:buSzPct val="25000"/>
            </a:pPr>
            <a:endParaRPr lang="en-US" dirty="0">
              <a:solidFill>
                <a:schemeClr val="lt1"/>
              </a:solidFill>
              <a:latin typeface="Bookman Old Style" panose="02050604050505020204" pitchFamily="18" charset="0"/>
              <a:ea typeface="Bookman Old Style"/>
              <a:cs typeface="Bookman Old Style"/>
              <a:sym typeface="Bookman Old Style"/>
            </a:endParaRPr>
          </a:p>
        </p:txBody>
      </p:sp>
      <p:sp>
        <p:nvSpPr>
          <p:cNvPr id="2" name="Text Placeholder 5">
            <a:extLst>
              <a:ext uri="{FF2B5EF4-FFF2-40B4-BE49-F238E27FC236}">
                <a16:creationId xmlns:a16="http://schemas.microsoft.com/office/drawing/2014/main" id="{575A7B3D-C586-492E-9AA5-BF3A7E7D18D5}"/>
              </a:ext>
            </a:extLst>
          </p:cNvPr>
          <p:cNvSpPr txBox="1">
            <a:spLocks/>
          </p:cNvSpPr>
          <p:nvPr/>
        </p:nvSpPr>
        <p:spPr>
          <a:xfrm>
            <a:off x="147782" y="1145918"/>
            <a:ext cx="4591085" cy="2553157"/>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L="274320" marR="0" lvl="0" indent="-66548" algn="l" rtl="0">
              <a:lnSpc>
                <a:spcPct val="100000"/>
              </a:lnSpc>
              <a:spcBef>
                <a:spcPts val="600"/>
              </a:spcBef>
              <a:spcAft>
                <a:spcPts val="0"/>
              </a:spcAft>
              <a:buClr>
                <a:srgbClr val="E78E1A"/>
              </a:buClr>
              <a:buSzPct val="76000"/>
              <a:buFont typeface="Wingdings 3" panose="05040102010807070707" pitchFamily="18" charset="2"/>
              <a:buChar char="}"/>
              <a:defRPr sz="2200" b="0" i="0" u="none" strike="noStrike" cap="none">
                <a:solidFill>
                  <a:schemeClr val="dk1"/>
                </a:solidFill>
                <a:latin typeface="Bookman Old Style"/>
                <a:ea typeface="Bookman Old Style"/>
                <a:cs typeface="Bookman Old Style"/>
                <a:sym typeface="Bookman Old Style"/>
              </a:defRPr>
            </a:lvl1pPr>
            <a:lvl2pPr marL="548640" marR="0" lvl="1" indent="-118872" algn="l" rtl="0">
              <a:lnSpc>
                <a:spcPct val="100000"/>
              </a:lnSpc>
              <a:spcBef>
                <a:spcPts val="500"/>
              </a:spcBef>
              <a:spcAft>
                <a:spcPts val="0"/>
              </a:spcAft>
              <a:buClr>
                <a:srgbClr val="F0B76A"/>
              </a:buClr>
              <a:buSzPct val="76000"/>
              <a:buFont typeface="Wingdings 3" panose="05040102010807070707" pitchFamily="18" charset="2"/>
              <a:buChar char="}"/>
              <a:defRPr sz="1800" b="0" i="0" u="none" strike="noStrike" cap="none">
                <a:solidFill>
                  <a:schemeClr val="dk2"/>
                </a:solidFill>
                <a:latin typeface="Bookman Old Style"/>
                <a:ea typeface="Bookman Old Style"/>
                <a:cs typeface="Bookman Old Style"/>
                <a:sym typeface="Bookman Old Style"/>
              </a:defRPr>
            </a:lvl2pPr>
            <a:lvl3pPr marL="822960" marR="0" lvl="2" indent="-85344" algn="l" rtl="0">
              <a:lnSpc>
                <a:spcPct val="100000"/>
              </a:lnSpc>
              <a:spcBef>
                <a:spcPts val="500"/>
              </a:spcBef>
              <a:spcAft>
                <a:spcPts val="0"/>
              </a:spcAft>
              <a:buClr>
                <a:srgbClr val="F0B76A"/>
              </a:buClr>
              <a:buSzPct val="76000"/>
              <a:buFont typeface="Wingdings 3" panose="05040102010807070707" pitchFamily="18" charset="2"/>
              <a:buChar char="}"/>
              <a:defRPr sz="1600" b="0" i="0" u="none" strike="noStrike" cap="none">
                <a:solidFill>
                  <a:schemeClr val="dk1"/>
                </a:solidFill>
                <a:latin typeface="Bookman Old Style"/>
                <a:ea typeface="Bookman Old Style"/>
                <a:cs typeface="Bookman Old Style"/>
                <a:sym typeface="Bookman Old Style"/>
              </a:defRPr>
            </a:lvl3pPr>
            <a:lvl4pPr marL="1097280" marR="0" lvl="3" indent="-103505" algn="l" rtl="0">
              <a:lnSpc>
                <a:spcPct val="100000"/>
              </a:lnSpc>
              <a:spcBef>
                <a:spcPts val="400"/>
              </a:spcBef>
              <a:spcAft>
                <a:spcPts val="0"/>
              </a:spcAft>
              <a:buClr>
                <a:srgbClr val="8BA1B3"/>
              </a:buClr>
              <a:buSzPct val="70000"/>
              <a:buFont typeface="Noto Sans Symbols"/>
              <a:buChar char="◻"/>
              <a:defRPr sz="1500" b="0" i="0" u="none" strike="noStrike" cap="none">
                <a:solidFill>
                  <a:schemeClr val="dk1"/>
                </a:solidFill>
                <a:latin typeface="Bookman Old Style"/>
                <a:ea typeface="Bookman Old Style"/>
                <a:cs typeface="Bookman Old Style"/>
                <a:sym typeface="Bookman Old Style"/>
              </a:defRPr>
            </a:lvl4pPr>
            <a:lvl5pPr marL="1371600" marR="0" lvl="4" indent="-98425" algn="l" rtl="0">
              <a:lnSpc>
                <a:spcPct val="100000"/>
              </a:lnSpc>
              <a:spcBef>
                <a:spcPts val="300"/>
              </a:spcBef>
              <a:spcAft>
                <a:spcPts val="0"/>
              </a:spcAft>
              <a:buClr>
                <a:schemeClr val="accent2"/>
              </a:buClr>
              <a:buSzPct val="70000"/>
              <a:buFont typeface="Noto Sans Symbols"/>
              <a:buChar char="◻"/>
              <a:defRPr sz="1500" b="0" i="0" u="none" strike="noStrike" cap="none">
                <a:solidFill>
                  <a:schemeClr val="dk1"/>
                </a:solidFill>
                <a:latin typeface="Bookman Old Style"/>
                <a:ea typeface="Bookman Old Style"/>
                <a:cs typeface="Bookman Old Style"/>
                <a:sym typeface="Bookman Old Style"/>
              </a:defRPr>
            </a:lvl5pPr>
            <a:lvl6pPr marL="1645920" marR="0" lvl="5" indent="-33020" algn="l" rtl="0">
              <a:lnSpc>
                <a:spcPct val="100000"/>
              </a:lnSpc>
              <a:spcBef>
                <a:spcPts val="300"/>
              </a:spcBef>
              <a:spcAft>
                <a:spcPts val="0"/>
              </a:spcAft>
              <a:buClr>
                <a:srgbClr val="8BA1B3"/>
              </a:buClr>
              <a:buSzPct val="75000"/>
              <a:buFont typeface="Noto Sans Symbols"/>
              <a:buChar char="▶"/>
              <a:defRPr sz="1600" b="0" i="0" u="none" strike="noStrike" cap="none">
                <a:solidFill>
                  <a:schemeClr val="dk1"/>
                </a:solidFill>
                <a:latin typeface="Bookman Old Style"/>
                <a:ea typeface="Bookman Old Style"/>
                <a:cs typeface="Bookman Old Style"/>
                <a:sym typeface="Bookman Old Style"/>
              </a:defRPr>
            </a:lvl6pPr>
            <a:lvl7pPr marL="1828800" marR="0" lvl="6" indent="-60325" algn="l" rtl="0">
              <a:lnSpc>
                <a:spcPct val="100000"/>
              </a:lnSpc>
              <a:spcBef>
                <a:spcPts val="300"/>
              </a:spcBef>
              <a:spcAft>
                <a:spcPts val="0"/>
              </a:spcAft>
              <a:buClr>
                <a:srgbClr val="646C8F"/>
              </a:buClr>
              <a:buSzPct val="75000"/>
              <a:buFont typeface="Noto Sans Symbols"/>
              <a:buChar char="▶"/>
              <a:defRPr sz="1400" b="0" i="0" u="none" strike="noStrike" cap="none">
                <a:solidFill>
                  <a:schemeClr val="dk1"/>
                </a:solidFill>
                <a:latin typeface="Bookman Old Style"/>
                <a:ea typeface="Bookman Old Style"/>
                <a:cs typeface="Bookman Old Style"/>
                <a:sym typeface="Bookman Old Style"/>
              </a:defRPr>
            </a:lvl7pPr>
            <a:lvl8pPr marL="2011679" marR="0" lvl="7" indent="-52703" algn="l" rtl="0">
              <a:lnSpc>
                <a:spcPct val="100000"/>
              </a:lnSpc>
              <a:spcBef>
                <a:spcPts val="300"/>
              </a:spcBef>
              <a:spcAft>
                <a:spcPts val="0"/>
              </a:spcAft>
              <a:buClr>
                <a:srgbClr val="BABABA"/>
              </a:buClr>
              <a:buSzPct val="75000"/>
              <a:buFont typeface="Noto Sans Symbols"/>
              <a:buChar char="▶"/>
              <a:defRPr sz="1400" b="0" i="0" u="none" strike="noStrike" cap="none">
                <a:solidFill>
                  <a:schemeClr val="dk1"/>
                </a:solidFill>
                <a:latin typeface="Bookman Old Style"/>
                <a:ea typeface="Bookman Old Style"/>
                <a:cs typeface="Bookman Old Style"/>
                <a:sym typeface="Bookman Old Style"/>
              </a:defRPr>
            </a:lvl8pPr>
            <a:lvl9pPr marL="2194560" marR="0" lvl="8" indent="-80010" algn="l" rtl="0">
              <a:lnSpc>
                <a:spcPct val="100000"/>
              </a:lnSpc>
              <a:spcBef>
                <a:spcPts val="300"/>
              </a:spcBef>
              <a:spcAft>
                <a:spcPts val="0"/>
              </a:spcAft>
              <a:buClr>
                <a:srgbClr val="9FB8CD"/>
              </a:buClr>
              <a:buSzPct val="75000"/>
              <a:buFont typeface="Noto Sans Symbols"/>
              <a:buChar char="▶"/>
              <a:defRPr sz="1200" b="0" i="0" u="none" strike="noStrike" cap="none">
                <a:solidFill>
                  <a:schemeClr val="dk1"/>
                </a:solidFill>
                <a:latin typeface="Bookman Old Style"/>
                <a:ea typeface="Bookman Old Style"/>
                <a:cs typeface="Bookman Old Style"/>
                <a:sym typeface="Bookman Old Style"/>
              </a:defRPr>
            </a:lvl9pPr>
          </a:lstStyle>
          <a:p>
            <a:pPr>
              <a:buClr>
                <a:srgbClr val="FF0000"/>
              </a:buClr>
              <a:buFont typeface="Bookman Old Style" panose="02050604050505020204" pitchFamily="18" charset="0"/>
              <a:buChar char="►"/>
            </a:pPr>
            <a:r>
              <a:rPr lang="en-US" sz="1200" b="1" dirty="0">
                <a:solidFill>
                  <a:schemeClr val="tx1"/>
                </a:solidFill>
              </a:rPr>
              <a:t>Geopolitical and security challenges drive growth across the board</a:t>
            </a:r>
          </a:p>
          <a:p>
            <a:pPr lvl="1">
              <a:buClr>
                <a:srgbClr val="FF0000"/>
              </a:buClr>
              <a:buFont typeface="Bookman Old Style" panose="02050604050505020204" pitchFamily="18" charset="0"/>
              <a:buChar char="►"/>
            </a:pPr>
            <a:r>
              <a:rPr lang="en-US" sz="1100" dirty="0">
                <a:solidFill>
                  <a:schemeClr val="tx1"/>
                </a:solidFill>
                <a:latin typeface="Bookman Old Style" panose="02050604050505020204" pitchFamily="18" charset="0"/>
              </a:rPr>
              <a:t>LHX entered a strategic partnership with Inmarsat to deliver Global Xpress L-TAC satellite communications services to government customers worldwide</a:t>
            </a:r>
          </a:p>
          <a:p>
            <a:pPr lvl="1">
              <a:buClr>
                <a:srgbClr val="FF0000"/>
              </a:buClr>
              <a:buFont typeface="Bookman Old Style" panose="02050604050505020204" pitchFamily="18" charset="0"/>
              <a:buChar char="►"/>
            </a:pPr>
            <a:r>
              <a:rPr lang="en-US" sz="1100" dirty="0">
                <a:solidFill>
                  <a:schemeClr val="tx1"/>
                </a:solidFill>
              </a:rPr>
              <a:t>Awarded $380 million indefinite delivery indefinite quantity contract for WESCAM MX-Series products &amp; services for U.S. surveillance &amp; targeting ops</a:t>
            </a:r>
          </a:p>
          <a:p>
            <a:pPr lvl="1">
              <a:buClr>
                <a:srgbClr val="FF0000"/>
              </a:buClr>
              <a:buFont typeface="Bookman Old Style" panose="02050604050505020204" pitchFamily="18" charset="0"/>
              <a:buChar char="►"/>
            </a:pPr>
            <a:r>
              <a:rPr lang="en-US" sz="1100" dirty="0">
                <a:solidFill>
                  <a:schemeClr val="tx1"/>
                </a:solidFill>
              </a:rPr>
              <a:t>LHX is the #1 provider of simulators for USAF with 90% of F-16 simulators in use on +8 training systems</a:t>
            </a:r>
          </a:p>
          <a:p>
            <a:pPr lvl="1">
              <a:buClr>
                <a:srgbClr val="FF0000"/>
              </a:buClr>
              <a:buFont typeface="Bookman Old Style" panose="02050604050505020204" pitchFamily="18" charset="0"/>
              <a:buChar char="►"/>
            </a:pPr>
            <a:r>
              <a:rPr lang="en-US" sz="1100" dirty="0">
                <a:solidFill>
                  <a:schemeClr val="tx1"/>
                </a:solidFill>
              </a:rPr>
              <a:t>Over 1,500 aged F-16s &amp; A-10s are being replaced by  F-35s with major infrastructure &amp; training from LHX. LHX will continue to capture growth from this transition</a:t>
            </a:r>
          </a:p>
          <a:p>
            <a:pPr lvl="1">
              <a:buClr>
                <a:srgbClr val="FF0000"/>
              </a:buClr>
              <a:buFont typeface="Bookman Old Style" panose="02050604050505020204" pitchFamily="18" charset="0"/>
              <a:buChar char="►"/>
            </a:pPr>
            <a:endParaRPr lang="en-US" sz="1200" dirty="0">
              <a:solidFill>
                <a:schemeClr val="tx1"/>
              </a:solidFill>
            </a:endParaRPr>
          </a:p>
          <a:p>
            <a:pPr lvl="1">
              <a:buClr>
                <a:srgbClr val="FF0000"/>
              </a:buClr>
              <a:buFont typeface="Bookman Old Style" panose="02050604050505020204" pitchFamily="18" charset="0"/>
              <a:buChar char="►"/>
            </a:pPr>
            <a:endParaRPr lang="en-US" sz="1200" dirty="0">
              <a:solidFill>
                <a:schemeClr val="tx1"/>
              </a:solidFill>
            </a:endParaRPr>
          </a:p>
        </p:txBody>
      </p:sp>
      <p:sp>
        <p:nvSpPr>
          <p:cNvPr id="4" name="Text Placeholder 5">
            <a:extLst>
              <a:ext uri="{FF2B5EF4-FFF2-40B4-BE49-F238E27FC236}">
                <a16:creationId xmlns:a16="http://schemas.microsoft.com/office/drawing/2014/main" id="{FAB6280D-D6B8-418B-B1A9-C6D73832EC5C}"/>
              </a:ext>
            </a:extLst>
          </p:cNvPr>
          <p:cNvSpPr txBox="1">
            <a:spLocks/>
          </p:cNvSpPr>
          <p:nvPr/>
        </p:nvSpPr>
        <p:spPr>
          <a:xfrm>
            <a:off x="147783" y="3699075"/>
            <a:ext cx="4579028" cy="2553157"/>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L="274320" marR="0" lvl="0" indent="-66548" algn="l" rtl="0">
              <a:lnSpc>
                <a:spcPct val="100000"/>
              </a:lnSpc>
              <a:spcBef>
                <a:spcPts val="600"/>
              </a:spcBef>
              <a:spcAft>
                <a:spcPts val="0"/>
              </a:spcAft>
              <a:buClr>
                <a:srgbClr val="E78E1A"/>
              </a:buClr>
              <a:buSzPct val="76000"/>
              <a:buFont typeface="Wingdings 3" panose="05040102010807070707" pitchFamily="18" charset="2"/>
              <a:buChar char="}"/>
              <a:defRPr sz="2200" b="0" i="0" u="none" strike="noStrike" cap="none">
                <a:solidFill>
                  <a:schemeClr val="dk1"/>
                </a:solidFill>
                <a:latin typeface="Bookman Old Style"/>
                <a:ea typeface="Bookman Old Style"/>
                <a:cs typeface="Bookman Old Style"/>
                <a:sym typeface="Bookman Old Style"/>
              </a:defRPr>
            </a:lvl1pPr>
            <a:lvl2pPr marL="548640" marR="0" lvl="1" indent="-118872" algn="l" rtl="0">
              <a:lnSpc>
                <a:spcPct val="100000"/>
              </a:lnSpc>
              <a:spcBef>
                <a:spcPts val="500"/>
              </a:spcBef>
              <a:spcAft>
                <a:spcPts val="0"/>
              </a:spcAft>
              <a:buClr>
                <a:srgbClr val="F0B76A"/>
              </a:buClr>
              <a:buSzPct val="76000"/>
              <a:buFont typeface="Wingdings 3" panose="05040102010807070707" pitchFamily="18" charset="2"/>
              <a:buChar char="}"/>
              <a:defRPr sz="1800" b="0" i="0" u="none" strike="noStrike" cap="none">
                <a:solidFill>
                  <a:schemeClr val="dk2"/>
                </a:solidFill>
                <a:latin typeface="Bookman Old Style"/>
                <a:ea typeface="Bookman Old Style"/>
                <a:cs typeface="Bookman Old Style"/>
                <a:sym typeface="Bookman Old Style"/>
              </a:defRPr>
            </a:lvl2pPr>
            <a:lvl3pPr marL="822960" marR="0" lvl="2" indent="-85344" algn="l" rtl="0">
              <a:lnSpc>
                <a:spcPct val="100000"/>
              </a:lnSpc>
              <a:spcBef>
                <a:spcPts val="500"/>
              </a:spcBef>
              <a:spcAft>
                <a:spcPts val="0"/>
              </a:spcAft>
              <a:buClr>
                <a:srgbClr val="F0B76A"/>
              </a:buClr>
              <a:buSzPct val="76000"/>
              <a:buFont typeface="Wingdings 3" panose="05040102010807070707" pitchFamily="18" charset="2"/>
              <a:buChar char="}"/>
              <a:defRPr sz="1600" b="0" i="0" u="none" strike="noStrike" cap="none">
                <a:solidFill>
                  <a:schemeClr val="dk1"/>
                </a:solidFill>
                <a:latin typeface="Bookman Old Style"/>
                <a:ea typeface="Bookman Old Style"/>
                <a:cs typeface="Bookman Old Style"/>
                <a:sym typeface="Bookman Old Style"/>
              </a:defRPr>
            </a:lvl3pPr>
            <a:lvl4pPr marL="1097280" marR="0" lvl="3" indent="-103505" algn="l" rtl="0">
              <a:lnSpc>
                <a:spcPct val="100000"/>
              </a:lnSpc>
              <a:spcBef>
                <a:spcPts val="400"/>
              </a:spcBef>
              <a:spcAft>
                <a:spcPts val="0"/>
              </a:spcAft>
              <a:buClr>
                <a:srgbClr val="8BA1B3"/>
              </a:buClr>
              <a:buSzPct val="70000"/>
              <a:buFont typeface="Noto Sans Symbols"/>
              <a:buChar char="◻"/>
              <a:defRPr sz="1500" b="0" i="0" u="none" strike="noStrike" cap="none">
                <a:solidFill>
                  <a:schemeClr val="dk1"/>
                </a:solidFill>
                <a:latin typeface="Bookman Old Style"/>
                <a:ea typeface="Bookman Old Style"/>
                <a:cs typeface="Bookman Old Style"/>
                <a:sym typeface="Bookman Old Style"/>
              </a:defRPr>
            </a:lvl4pPr>
            <a:lvl5pPr marL="1371600" marR="0" lvl="4" indent="-98425" algn="l" rtl="0">
              <a:lnSpc>
                <a:spcPct val="100000"/>
              </a:lnSpc>
              <a:spcBef>
                <a:spcPts val="300"/>
              </a:spcBef>
              <a:spcAft>
                <a:spcPts val="0"/>
              </a:spcAft>
              <a:buClr>
                <a:schemeClr val="accent2"/>
              </a:buClr>
              <a:buSzPct val="70000"/>
              <a:buFont typeface="Noto Sans Symbols"/>
              <a:buChar char="◻"/>
              <a:defRPr sz="1500" b="0" i="0" u="none" strike="noStrike" cap="none">
                <a:solidFill>
                  <a:schemeClr val="dk1"/>
                </a:solidFill>
                <a:latin typeface="Bookman Old Style"/>
                <a:ea typeface="Bookman Old Style"/>
                <a:cs typeface="Bookman Old Style"/>
                <a:sym typeface="Bookman Old Style"/>
              </a:defRPr>
            </a:lvl5pPr>
            <a:lvl6pPr marL="1645920" marR="0" lvl="5" indent="-33020" algn="l" rtl="0">
              <a:lnSpc>
                <a:spcPct val="100000"/>
              </a:lnSpc>
              <a:spcBef>
                <a:spcPts val="300"/>
              </a:spcBef>
              <a:spcAft>
                <a:spcPts val="0"/>
              </a:spcAft>
              <a:buClr>
                <a:srgbClr val="8BA1B3"/>
              </a:buClr>
              <a:buSzPct val="75000"/>
              <a:buFont typeface="Noto Sans Symbols"/>
              <a:buChar char="▶"/>
              <a:defRPr sz="1600" b="0" i="0" u="none" strike="noStrike" cap="none">
                <a:solidFill>
                  <a:schemeClr val="dk1"/>
                </a:solidFill>
                <a:latin typeface="Bookman Old Style"/>
                <a:ea typeface="Bookman Old Style"/>
                <a:cs typeface="Bookman Old Style"/>
                <a:sym typeface="Bookman Old Style"/>
              </a:defRPr>
            </a:lvl6pPr>
            <a:lvl7pPr marL="1828800" marR="0" lvl="6" indent="-60325" algn="l" rtl="0">
              <a:lnSpc>
                <a:spcPct val="100000"/>
              </a:lnSpc>
              <a:spcBef>
                <a:spcPts val="300"/>
              </a:spcBef>
              <a:spcAft>
                <a:spcPts val="0"/>
              </a:spcAft>
              <a:buClr>
                <a:srgbClr val="646C8F"/>
              </a:buClr>
              <a:buSzPct val="75000"/>
              <a:buFont typeface="Noto Sans Symbols"/>
              <a:buChar char="▶"/>
              <a:defRPr sz="1400" b="0" i="0" u="none" strike="noStrike" cap="none">
                <a:solidFill>
                  <a:schemeClr val="dk1"/>
                </a:solidFill>
                <a:latin typeface="Bookman Old Style"/>
                <a:ea typeface="Bookman Old Style"/>
                <a:cs typeface="Bookman Old Style"/>
                <a:sym typeface="Bookman Old Style"/>
              </a:defRPr>
            </a:lvl7pPr>
            <a:lvl8pPr marL="2011679" marR="0" lvl="7" indent="-52703" algn="l" rtl="0">
              <a:lnSpc>
                <a:spcPct val="100000"/>
              </a:lnSpc>
              <a:spcBef>
                <a:spcPts val="300"/>
              </a:spcBef>
              <a:spcAft>
                <a:spcPts val="0"/>
              </a:spcAft>
              <a:buClr>
                <a:srgbClr val="BABABA"/>
              </a:buClr>
              <a:buSzPct val="75000"/>
              <a:buFont typeface="Noto Sans Symbols"/>
              <a:buChar char="▶"/>
              <a:defRPr sz="1400" b="0" i="0" u="none" strike="noStrike" cap="none">
                <a:solidFill>
                  <a:schemeClr val="dk1"/>
                </a:solidFill>
                <a:latin typeface="Bookman Old Style"/>
                <a:ea typeface="Bookman Old Style"/>
                <a:cs typeface="Bookman Old Style"/>
                <a:sym typeface="Bookman Old Style"/>
              </a:defRPr>
            </a:lvl8pPr>
            <a:lvl9pPr marL="2194560" marR="0" lvl="8" indent="-80010" algn="l" rtl="0">
              <a:lnSpc>
                <a:spcPct val="100000"/>
              </a:lnSpc>
              <a:spcBef>
                <a:spcPts val="300"/>
              </a:spcBef>
              <a:spcAft>
                <a:spcPts val="0"/>
              </a:spcAft>
              <a:buClr>
                <a:srgbClr val="9FB8CD"/>
              </a:buClr>
              <a:buSzPct val="75000"/>
              <a:buFont typeface="Noto Sans Symbols"/>
              <a:buChar char="▶"/>
              <a:defRPr sz="1200" b="0" i="0" u="none" strike="noStrike" cap="none">
                <a:solidFill>
                  <a:schemeClr val="dk1"/>
                </a:solidFill>
                <a:latin typeface="Bookman Old Style"/>
                <a:ea typeface="Bookman Old Style"/>
                <a:cs typeface="Bookman Old Style"/>
                <a:sym typeface="Bookman Old Style"/>
              </a:defRPr>
            </a:lvl9pPr>
          </a:lstStyle>
          <a:p>
            <a:pPr>
              <a:buClr>
                <a:srgbClr val="FF0000"/>
              </a:buClr>
              <a:buFont typeface="Bookman Old Style" panose="02050604050505020204" pitchFamily="18" charset="0"/>
              <a:buChar char="►"/>
            </a:pPr>
            <a:r>
              <a:rPr lang="en-US" sz="1200" b="1" dirty="0">
                <a:solidFill>
                  <a:schemeClr val="tx1"/>
                </a:solidFill>
              </a:rPr>
              <a:t>Leader in winning Government contracts thanks to superior technology</a:t>
            </a:r>
          </a:p>
          <a:p>
            <a:pPr lvl="1">
              <a:buClr>
                <a:srgbClr val="FF0000"/>
              </a:buClr>
              <a:buFont typeface="Bookman Old Style" panose="02050604050505020204" pitchFamily="18" charset="0"/>
              <a:buChar char="►"/>
            </a:pPr>
            <a:r>
              <a:rPr lang="en-US" sz="1100" dirty="0">
                <a:solidFill>
                  <a:schemeClr val="tx1"/>
                </a:solidFill>
              </a:rPr>
              <a:t>Secured a 10-yr award as prime mission integrator on major projects generating +$2 billion in sales</a:t>
            </a:r>
          </a:p>
          <a:p>
            <a:pPr lvl="1">
              <a:buClr>
                <a:srgbClr val="FF0000"/>
              </a:buClr>
              <a:buFont typeface="Bookman Old Style" panose="02050604050505020204" pitchFamily="18" charset="0"/>
              <a:buChar char="►"/>
            </a:pPr>
            <a:r>
              <a:rPr lang="en-US" sz="1100" dirty="0">
                <a:solidFill>
                  <a:schemeClr val="tx1"/>
                </a:solidFill>
              </a:rPr>
              <a:t>LHX recently secured a five-year $97.5M contract from USAF to manage electronic warfare module repairs to eight foreign military customers</a:t>
            </a:r>
          </a:p>
          <a:p>
            <a:pPr lvl="1">
              <a:buClr>
                <a:srgbClr val="FF0000"/>
              </a:buClr>
              <a:buFont typeface="Bookman Old Style" panose="02050604050505020204" pitchFamily="18" charset="0"/>
              <a:buChar char="►"/>
            </a:pPr>
            <a:r>
              <a:rPr lang="en-US" sz="1100" dirty="0">
                <a:solidFill>
                  <a:schemeClr val="tx1"/>
                </a:solidFill>
              </a:rPr>
              <a:t>LHX creates sticky revenue where contractual products require continuous maintenance and training. LHX has also seen massive contract procurement in Q3</a:t>
            </a:r>
          </a:p>
          <a:p>
            <a:pPr lvl="1">
              <a:buClr>
                <a:srgbClr val="FF0000"/>
              </a:buClr>
              <a:buFont typeface="Bookman Old Style" panose="02050604050505020204" pitchFamily="18" charset="0"/>
              <a:buChar char="►"/>
            </a:pPr>
            <a:r>
              <a:rPr lang="en-US" sz="1100" dirty="0">
                <a:solidFill>
                  <a:schemeClr val="tx1"/>
                </a:solidFill>
              </a:rPr>
              <a:t>L3HARRIS recently secured a $1.3 billion contract driving revenue over 10 </a:t>
            </a:r>
            <a:r>
              <a:rPr lang="en-US" sz="1100" dirty="0" err="1">
                <a:solidFill>
                  <a:schemeClr val="tx1"/>
                </a:solidFill>
              </a:rPr>
              <a:t>yrs</a:t>
            </a:r>
            <a:r>
              <a:rPr lang="en-US" sz="1100" dirty="0">
                <a:solidFill>
                  <a:schemeClr val="tx1"/>
                </a:solidFill>
              </a:rPr>
              <a:t> with +10 global agencies</a:t>
            </a:r>
          </a:p>
          <a:p>
            <a:pPr lvl="1">
              <a:buClr>
                <a:srgbClr val="FF0000"/>
              </a:buClr>
              <a:buFont typeface="Bookman Old Style" panose="02050604050505020204" pitchFamily="18" charset="0"/>
              <a:buChar char="►"/>
            </a:pPr>
            <a:endParaRPr lang="en-US" sz="1200" dirty="0">
              <a:solidFill>
                <a:schemeClr val="tx1"/>
              </a:solidFill>
            </a:endParaRPr>
          </a:p>
          <a:p>
            <a:pPr lvl="1">
              <a:buClr>
                <a:srgbClr val="FF0000"/>
              </a:buClr>
              <a:buFont typeface="Bookman Old Style" panose="02050604050505020204" pitchFamily="18" charset="0"/>
              <a:buChar char="►"/>
            </a:pPr>
            <a:endParaRPr lang="en-US" sz="1200" dirty="0">
              <a:solidFill>
                <a:schemeClr val="tx1"/>
              </a:solidFill>
            </a:endParaRPr>
          </a:p>
        </p:txBody>
      </p:sp>
      <p:graphicFrame>
        <p:nvGraphicFramePr>
          <p:cNvPr id="10" name="Chart 9">
            <a:extLst>
              <a:ext uri="{FF2B5EF4-FFF2-40B4-BE49-F238E27FC236}">
                <a16:creationId xmlns:a16="http://schemas.microsoft.com/office/drawing/2014/main" id="{62953AEE-2510-491D-AF7C-83B3D81F2C9F}"/>
              </a:ext>
            </a:extLst>
          </p:cNvPr>
          <p:cNvGraphicFramePr>
            <a:graphicFrameLocks/>
          </p:cNvGraphicFramePr>
          <p:nvPr>
            <p:extLst>
              <p:ext uri="{D42A27DB-BD31-4B8C-83A1-F6EECF244321}">
                <p14:modId xmlns:p14="http://schemas.microsoft.com/office/powerpoint/2010/main" val="983315818"/>
              </p:ext>
            </p:extLst>
          </p:nvPr>
        </p:nvGraphicFramePr>
        <p:xfrm>
          <a:off x="4746102" y="4006875"/>
          <a:ext cx="3940698" cy="234475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a:extLst>
              <a:ext uri="{FF2B5EF4-FFF2-40B4-BE49-F238E27FC236}">
                <a16:creationId xmlns:a16="http://schemas.microsoft.com/office/drawing/2014/main" id="{FAC8AC7A-8BE1-4D17-A180-E7F6BA84435B}"/>
              </a:ext>
            </a:extLst>
          </p:cNvPr>
          <p:cNvGraphicFramePr>
            <a:graphicFrameLocks/>
          </p:cNvGraphicFramePr>
          <p:nvPr>
            <p:extLst>
              <p:ext uri="{D42A27DB-BD31-4B8C-83A1-F6EECF244321}">
                <p14:modId xmlns:p14="http://schemas.microsoft.com/office/powerpoint/2010/main" val="480430870"/>
              </p:ext>
            </p:extLst>
          </p:nvPr>
        </p:nvGraphicFramePr>
        <p:xfrm>
          <a:off x="4738867" y="1550019"/>
          <a:ext cx="3947933" cy="214433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96557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6E015-FA7A-46B3-8874-7278EA749B1F}"/>
              </a:ext>
            </a:extLst>
          </p:cNvPr>
          <p:cNvSpPr>
            <a:spLocks noGrp="1"/>
          </p:cNvSpPr>
          <p:nvPr>
            <p:ph type="title"/>
          </p:nvPr>
        </p:nvSpPr>
        <p:spPr/>
        <p:txBody>
          <a:bodyPr/>
          <a:lstStyle/>
          <a:p>
            <a:r>
              <a:rPr lang="en-US" dirty="0">
                <a:solidFill>
                  <a:schemeClr val="tx1"/>
                </a:solidFill>
              </a:rPr>
              <a:t>Portfolio Placement</a:t>
            </a:r>
          </a:p>
        </p:txBody>
      </p:sp>
      <p:sp>
        <p:nvSpPr>
          <p:cNvPr id="3" name="Slide Number Placeholder 2">
            <a:extLst>
              <a:ext uri="{FF2B5EF4-FFF2-40B4-BE49-F238E27FC236}">
                <a16:creationId xmlns:a16="http://schemas.microsoft.com/office/drawing/2014/main" id="{60A45DA1-D470-4C05-8D84-0BC9CEE23674}"/>
              </a:ext>
            </a:extLst>
          </p:cNvPr>
          <p:cNvSpPr>
            <a:spLocks noGrp="1"/>
          </p:cNvSpPr>
          <p:nvPr>
            <p:ph type="sldNum" idx="12"/>
          </p:nvPr>
        </p:nvSpPr>
        <p:spPr/>
        <p:txBody>
          <a:bodyPr/>
          <a:lstStyle/>
          <a:p>
            <a:pPr marL="0" marR="0" lvl="0" indent="-22225" algn="r" rtl="0">
              <a:lnSpc>
                <a:spcPct val="100000"/>
              </a:lnSpc>
              <a:spcBef>
                <a:spcPts val="0"/>
              </a:spcBef>
              <a:spcAft>
                <a:spcPts val="0"/>
              </a:spcAft>
              <a:buClr>
                <a:schemeClr val="dk2"/>
              </a:buClr>
              <a:buSzPct val="25000"/>
              <a:buFont typeface="Bookman Old Style"/>
              <a:buNone/>
            </a:pPr>
            <a:fld id="{00000000-1234-1234-1234-123412341234}" type="slidenum">
              <a:rPr lang="en-US" sz="1400" b="0" i="0" u="none" strike="noStrike" cap="none" smtClean="0">
                <a:solidFill>
                  <a:schemeClr val="dk2"/>
                </a:solidFill>
                <a:latin typeface="Bookman Old Style"/>
                <a:ea typeface="Bookman Old Style"/>
                <a:cs typeface="Bookman Old Style"/>
                <a:sym typeface="Bookman Old Style"/>
              </a:rPr>
              <a:t>9</a:t>
            </a:fld>
            <a:endParaRPr lang="en-US" sz="1400" b="0" i="0" u="none" strike="noStrike" cap="none">
              <a:solidFill>
                <a:schemeClr val="dk2"/>
              </a:solidFill>
              <a:latin typeface="Bookman Old Style"/>
              <a:ea typeface="Bookman Old Style"/>
              <a:cs typeface="Bookman Old Style"/>
              <a:sym typeface="Bookman Old Style"/>
            </a:endParaRPr>
          </a:p>
        </p:txBody>
      </p:sp>
      <p:sp>
        <p:nvSpPr>
          <p:cNvPr id="6" name="Shape 264">
            <a:extLst>
              <a:ext uri="{FF2B5EF4-FFF2-40B4-BE49-F238E27FC236}">
                <a16:creationId xmlns:a16="http://schemas.microsoft.com/office/drawing/2014/main" id="{A19D28E6-D416-4803-8E2F-4B416E1CC334}"/>
              </a:ext>
            </a:extLst>
          </p:cNvPr>
          <p:cNvSpPr/>
          <p:nvPr/>
        </p:nvSpPr>
        <p:spPr>
          <a:xfrm>
            <a:off x="4694485" y="3713263"/>
            <a:ext cx="4014216" cy="274320"/>
          </a:xfrm>
          <a:prstGeom prst="rect">
            <a:avLst/>
          </a:prstGeom>
          <a:solidFill>
            <a:srgbClr val="FF0000"/>
          </a:solidFill>
          <a:ln w="9525" cap="flat" cmpd="sng">
            <a:solidFill>
              <a:srgbClr val="FF0000"/>
            </a:solidFill>
            <a:prstDash val="solid"/>
            <a:round/>
            <a:headEnd type="none" w="med" len="med"/>
            <a:tailEnd type="none" w="med" len="med"/>
          </a:ln>
          <a:effectLst/>
        </p:spPr>
        <p:txBody>
          <a:bodyPr wrap="square" lIns="91425" tIns="45700" rIns="91425" bIns="45700" anchor="ctr" anchorCtr="0">
            <a:noAutofit/>
          </a:bodyPr>
          <a:lstStyle/>
          <a:p>
            <a:pPr marL="0" marR="0" lvl="0" indent="-127000" algn="ctr" defTabSz="914400" rtl="0" eaLnBrk="1" fontAlgn="auto" latinLnBrk="0" hangingPunct="1">
              <a:lnSpc>
                <a:spcPct val="100000"/>
              </a:lnSpc>
              <a:spcBef>
                <a:spcPts val="0"/>
              </a:spcBef>
              <a:spcAft>
                <a:spcPts val="0"/>
              </a:spcAft>
              <a:buClr>
                <a:srgbClr val="FFFFFF"/>
              </a:buClr>
              <a:buSzPct val="100000"/>
              <a:buFont typeface="Bookman Old Style"/>
              <a:buNone/>
              <a:tabLst/>
              <a:defRPr/>
            </a:pPr>
            <a:r>
              <a:rPr lang="en-US" dirty="0">
                <a:solidFill>
                  <a:srgbClr val="FFFFFF"/>
                </a:solidFill>
                <a:latin typeface="Bookman Old Style" panose="02050604050505020204" pitchFamily="18" charset="0"/>
                <a:ea typeface="Microsoft JhengHei Light" panose="020B0304030504040204" pitchFamily="34" charset="-120"/>
                <a:cs typeface="Bookman Old Style"/>
                <a:sym typeface="Bookman Old Style"/>
              </a:rPr>
              <a:t>Capturing Trends in Growth Markets</a:t>
            </a:r>
          </a:p>
        </p:txBody>
      </p:sp>
      <p:sp>
        <p:nvSpPr>
          <p:cNvPr id="10" name="Shape 227">
            <a:extLst>
              <a:ext uri="{FF2B5EF4-FFF2-40B4-BE49-F238E27FC236}">
                <a16:creationId xmlns:a16="http://schemas.microsoft.com/office/drawing/2014/main" id="{BDE87BB5-21B2-414B-BCD7-72DB3108B9EB}"/>
              </a:ext>
            </a:extLst>
          </p:cNvPr>
          <p:cNvSpPr txBox="1"/>
          <p:nvPr/>
        </p:nvSpPr>
        <p:spPr>
          <a:xfrm>
            <a:off x="457195" y="1297514"/>
            <a:ext cx="4016217" cy="274320"/>
          </a:xfrm>
          <a:prstGeom prst="rect">
            <a:avLst/>
          </a:prstGeom>
          <a:solidFill>
            <a:srgbClr val="FF0000"/>
          </a:solidFill>
          <a:ln>
            <a:solidFill>
              <a:srgbClr val="FF0000"/>
            </a:solidFill>
          </a:ln>
        </p:spPr>
        <p:txBody>
          <a:bodyPr wrap="square" lIns="91425" tIns="45700" rIns="91425" bIns="45700" anchor="t" anchorCtr="0">
            <a:noAutofit/>
          </a:bodyPr>
          <a:lstStyle/>
          <a:p>
            <a:pPr marL="0" marR="0" lvl="0" indent="-22225" algn="ctr" defTabSz="914400" rtl="0" eaLnBrk="1" fontAlgn="auto" latinLnBrk="0" hangingPunct="1">
              <a:lnSpc>
                <a:spcPct val="100000"/>
              </a:lnSpc>
              <a:spcBef>
                <a:spcPts val="0"/>
              </a:spcBef>
              <a:spcAft>
                <a:spcPts val="0"/>
              </a:spcAft>
              <a:buClr>
                <a:srgbClr val="FFFFFF"/>
              </a:buClr>
              <a:buSzPct val="25000"/>
              <a:buFont typeface="Bookman Old Style"/>
              <a:buNone/>
              <a:tabLst/>
              <a:defRPr/>
            </a:pPr>
            <a:r>
              <a:rPr kumimoji="0" lang="en-US" sz="1400" b="0" i="0" u="none" strike="noStrike" kern="0" cap="none" spc="0" normalizeH="0" baseline="0" noProof="0" dirty="0">
                <a:ln>
                  <a:noFill/>
                </a:ln>
                <a:solidFill>
                  <a:srgbClr val="FFFFFF"/>
                </a:solidFill>
                <a:effectLst/>
                <a:uLnTx/>
                <a:uFillTx/>
                <a:latin typeface="Bookman Old Style"/>
                <a:ea typeface="Bookman Old Style"/>
                <a:cs typeface="Bookman Old Style"/>
                <a:sym typeface="Bookman Old Style"/>
              </a:rPr>
              <a:t>Annual </a:t>
            </a:r>
            <a:r>
              <a:rPr lang="en-US" dirty="0">
                <a:solidFill>
                  <a:srgbClr val="FFFFFF"/>
                </a:solidFill>
                <a:latin typeface="Bookman Old Style"/>
                <a:ea typeface="Bookman Old Style"/>
                <a:cs typeface="Bookman Old Style"/>
                <a:sym typeface="Bookman Old Style"/>
              </a:rPr>
              <a:t>Net Income Margin</a:t>
            </a:r>
            <a:endParaRPr kumimoji="0" lang="en-US" sz="1400" b="0" i="0" u="none" strike="noStrike" kern="0" cap="none" spc="0" normalizeH="0" baseline="0" noProof="0" dirty="0">
              <a:ln>
                <a:noFill/>
              </a:ln>
              <a:solidFill>
                <a:srgbClr val="FFFFFF"/>
              </a:solidFill>
              <a:effectLst/>
              <a:uLnTx/>
              <a:uFillTx/>
              <a:latin typeface="Bookman Old Style"/>
              <a:ea typeface="Bookman Old Style"/>
              <a:cs typeface="Bookman Old Style"/>
              <a:sym typeface="Bookman Old Style"/>
            </a:endParaRPr>
          </a:p>
        </p:txBody>
      </p:sp>
      <p:sp>
        <p:nvSpPr>
          <p:cNvPr id="12" name="Shape 227">
            <a:extLst>
              <a:ext uri="{FF2B5EF4-FFF2-40B4-BE49-F238E27FC236}">
                <a16:creationId xmlns:a16="http://schemas.microsoft.com/office/drawing/2014/main" id="{B3734085-226C-46C5-9115-DCB184DDCDB2}"/>
              </a:ext>
            </a:extLst>
          </p:cNvPr>
          <p:cNvSpPr txBox="1"/>
          <p:nvPr/>
        </p:nvSpPr>
        <p:spPr>
          <a:xfrm>
            <a:off x="4692486" y="1297514"/>
            <a:ext cx="4016217" cy="274320"/>
          </a:xfrm>
          <a:prstGeom prst="rect">
            <a:avLst/>
          </a:prstGeom>
          <a:solidFill>
            <a:srgbClr val="FF0000"/>
          </a:solidFill>
          <a:ln>
            <a:solidFill>
              <a:srgbClr val="FF0000"/>
            </a:solidFill>
          </a:ln>
        </p:spPr>
        <p:txBody>
          <a:bodyPr wrap="square" lIns="91425" tIns="45700" rIns="91425" bIns="45700" anchor="t" anchorCtr="0">
            <a:noAutofit/>
          </a:bodyPr>
          <a:lstStyle>
            <a:defPPr marR="0" lvl="0" algn="l" rtl="0">
              <a:lnSpc>
                <a:spcPct val="100000"/>
              </a:lnSpc>
              <a:spcBef>
                <a:spcPts val="0"/>
              </a:spcBef>
              <a:spcAft>
                <a:spcPts val="0"/>
              </a:spcAft>
            </a:defPPr>
            <a:lvl1pPr marL="0" indent="-22225" algn="ctr">
              <a:buClr>
                <a:schemeClr val="lt1"/>
              </a:buClr>
              <a:buSzPct val="25000"/>
              <a:buFont typeface="Bookman Old Style"/>
              <a:defRPr>
                <a:solidFill>
                  <a:schemeClr val="bg1"/>
                </a:solidFill>
                <a:latin typeface="Bookman Old Style"/>
                <a:ea typeface="Bookman Old Style"/>
                <a:cs typeface="Bookman Old Style"/>
              </a:defRPr>
            </a:lvl1pPr>
          </a:lstStyle>
          <a:p>
            <a:pPr marL="0" marR="0" lvl="0" indent="-22225" algn="ctr" defTabSz="914400" rtl="0" eaLnBrk="1" fontAlgn="auto" latinLnBrk="0" hangingPunct="1">
              <a:lnSpc>
                <a:spcPct val="100000"/>
              </a:lnSpc>
              <a:spcBef>
                <a:spcPts val="0"/>
              </a:spcBef>
              <a:spcAft>
                <a:spcPts val="0"/>
              </a:spcAft>
              <a:buClr>
                <a:srgbClr val="FFFFFF"/>
              </a:buClr>
              <a:buSzPct val="25000"/>
              <a:buFont typeface="Bookman Old Style"/>
              <a:buNone/>
              <a:tabLst/>
              <a:defRPr/>
            </a:pPr>
            <a:r>
              <a:rPr lang="en-US" dirty="0">
                <a:solidFill>
                  <a:srgbClr val="FFFFFF"/>
                </a:solidFill>
                <a:sym typeface="Bookman Old Style"/>
              </a:rPr>
              <a:t>5 Year Index</a:t>
            </a:r>
            <a:endParaRPr kumimoji="0" lang="en-US" sz="1400" b="0" i="0" u="none" strike="noStrike" kern="0" cap="none" spc="0" normalizeH="0" baseline="0" noProof="0" dirty="0">
              <a:ln>
                <a:noFill/>
              </a:ln>
              <a:solidFill>
                <a:srgbClr val="FFFFFF"/>
              </a:solidFill>
              <a:effectLst/>
              <a:uLnTx/>
              <a:uFillTx/>
              <a:latin typeface="Bookman Old Style"/>
              <a:sym typeface="Bookman Old Style"/>
            </a:endParaRPr>
          </a:p>
        </p:txBody>
      </p:sp>
      <p:sp>
        <p:nvSpPr>
          <p:cNvPr id="14" name="Shape 264">
            <a:extLst>
              <a:ext uri="{FF2B5EF4-FFF2-40B4-BE49-F238E27FC236}">
                <a16:creationId xmlns:a16="http://schemas.microsoft.com/office/drawing/2014/main" id="{2C7D0BE3-9300-422A-ACB1-201089868743}"/>
              </a:ext>
            </a:extLst>
          </p:cNvPr>
          <p:cNvSpPr/>
          <p:nvPr/>
        </p:nvSpPr>
        <p:spPr>
          <a:xfrm>
            <a:off x="457200" y="3716404"/>
            <a:ext cx="4016212" cy="274320"/>
          </a:xfrm>
          <a:prstGeom prst="rect">
            <a:avLst/>
          </a:prstGeom>
          <a:solidFill>
            <a:srgbClr val="FF0000"/>
          </a:solidFill>
          <a:ln w="9525" cap="flat" cmpd="sng">
            <a:solidFill>
              <a:srgbClr val="FF0000"/>
            </a:solidFill>
            <a:prstDash val="solid"/>
            <a:round/>
            <a:headEnd type="none" w="med" len="med"/>
            <a:tailEnd type="none" w="med" len="med"/>
          </a:ln>
          <a:effectLst/>
        </p:spPr>
        <p:txBody>
          <a:bodyPr wrap="square" lIns="91425" tIns="45700" rIns="91425" bIns="45700" anchor="ctr" anchorCtr="0">
            <a:noAutofit/>
          </a:bodyPr>
          <a:lstStyle/>
          <a:p>
            <a:pPr marL="0" marR="0" lvl="0" indent="-127000" algn="ctr" defTabSz="914400" rtl="0" eaLnBrk="1" fontAlgn="auto" latinLnBrk="0" hangingPunct="1">
              <a:lnSpc>
                <a:spcPct val="100000"/>
              </a:lnSpc>
              <a:spcBef>
                <a:spcPts val="0"/>
              </a:spcBef>
              <a:spcAft>
                <a:spcPts val="0"/>
              </a:spcAft>
              <a:buClr>
                <a:srgbClr val="FFFFFF"/>
              </a:buClr>
              <a:buSzPct val="100000"/>
              <a:buFont typeface="Bookman Old Style"/>
              <a:buNone/>
              <a:tabLst/>
              <a:defRPr/>
            </a:pPr>
            <a:r>
              <a:rPr kumimoji="0" lang="en-US" sz="1400" i="0" u="none" strike="noStrike" kern="0" cap="none" spc="0" normalizeH="0" baseline="0" noProof="0" dirty="0">
                <a:ln>
                  <a:noFill/>
                </a:ln>
                <a:solidFill>
                  <a:srgbClr val="FFFFFF"/>
                </a:solidFill>
                <a:effectLst/>
                <a:uLnTx/>
                <a:uFillTx/>
                <a:latin typeface="Bookman Old Style" panose="02050604050505020204" pitchFamily="18" charset="0"/>
                <a:ea typeface="Microsoft JhengHei Light" panose="020B0304030504040204" pitchFamily="34" charset="-120"/>
                <a:cs typeface="Bookman Old Style"/>
                <a:sym typeface="Bookman Old Style"/>
              </a:rPr>
              <a:t>Portfolio Allocation</a:t>
            </a:r>
          </a:p>
        </p:txBody>
      </p:sp>
      <p:sp>
        <p:nvSpPr>
          <p:cNvPr id="20" name="Shape 226">
            <a:extLst>
              <a:ext uri="{FF2B5EF4-FFF2-40B4-BE49-F238E27FC236}">
                <a16:creationId xmlns:a16="http://schemas.microsoft.com/office/drawing/2014/main" id="{4796F013-4D7E-49DC-849D-5811A3B8F005}"/>
              </a:ext>
            </a:extLst>
          </p:cNvPr>
          <p:cNvSpPr txBox="1">
            <a:spLocks/>
          </p:cNvSpPr>
          <p:nvPr/>
        </p:nvSpPr>
        <p:spPr>
          <a:xfrm>
            <a:off x="455197" y="3987583"/>
            <a:ext cx="4016217" cy="2368767"/>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274320" marR="0" lvl="0" indent="-88900" algn="l" rtl="0">
              <a:lnSpc>
                <a:spcPct val="100000"/>
              </a:lnSpc>
              <a:spcBef>
                <a:spcPts val="600"/>
              </a:spcBef>
              <a:spcAft>
                <a:spcPts val="0"/>
              </a:spcAft>
              <a:buClr>
                <a:srgbClr val="E78E1A"/>
              </a:buClr>
              <a:buSzPct val="76000"/>
              <a:buFont typeface="Wingdings 3" panose="05040102010807070707" pitchFamily="18" charset="2"/>
              <a:buChar char="}"/>
              <a:defRPr sz="2000" b="0" i="0" u="none" strike="noStrike" cap="none">
                <a:solidFill>
                  <a:schemeClr val="dk1"/>
                </a:solidFill>
                <a:latin typeface="Bookman Old Style"/>
                <a:ea typeface="Bookman Old Style"/>
                <a:cs typeface="Bookman Old Style"/>
                <a:sym typeface="Bookman Old Style"/>
              </a:defRPr>
            </a:lvl1pPr>
            <a:lvl2pPr marL="548640" marR="0" lvl="1" indent="-118872" algn="l" rtl="0">
              <a:lnSpc>
                <a:spcPct val="100000"/>
              </a:lnSpc>
              <a:spcBef>
                <a:spcPts val="500"/>
              </a:spcBef>
              <a:spcAft>
                <a:spcPts val="0"/>
              </a:spcAft>
              <a:buClr>
                <a:srgbClr val="F0B76A"/>
              </a:buClr>
              <a:buSzPct val="76000"/>
              <a:buFont typeface="Wingdings 3" panose="05040102010807070707" pitchFamily="18" charset="2"/>
              <a:buChar char="}"/>
              <a:defRPr sz="1800" b="0" i="0" u="none" strike="noStrike" cap="none">
                <a:solidFill>
                  <a:schemeClr val="dk2"/>
                </a:solidFill>
                <a:latin typeface="Bookman Old Style"/>
                <a:ea typeface="Bookman Old Style"/>
                <a:cs typeface="Bookman Old Style"/>
                <a:sym typeface="Bookman Old Style"/>
              </a:defRPr>
            </a:lvl2pPr>
            <a:lvl3pPr marL="737616" marR="0" lvl="2" indent="0" algn="l" rtl="0">
              <a:lnSpc>
                <a:spcPct val="100000"/>
              </a:lnSpc>
              <a:spcBef>
                <a:spcPts val="500"/>
              </a:spcBef>
              <a:spcAft>
                <a:spcPts val="0"/>
              </a:spcAft>
              <a:buClr>
                <a:srgbClr val="F0B76A"/>
              </a:buClr>
              <a:buSzPct val="76000"/>
              <a:buFont typeface="Wingdings 3" panose="05040102010807070707" pitchFamily="18" charset="2"/>
              <a:buNone/>
              <a:defRPr sz="1600" b="0" i="0" u="none" strike="noStrike" cap="none">
                <a:solidFill>
                  <a:schemeClr val="dk1"/>
                </a:solidFill>
                <a:latin typeface="Bookman Old Style"/>
                <a:ea typeface="Bookman Old Style"/>
                <a:cs typeface="Bookman Old Style"/>
                <a:sym typeface="Bookman Old Style"/>
              </a:defRPr>
            </a:lvl3pPr>
            <a:lvl4pPr marL="1097280" marR="0" lvl="3" indent="-103505" algn="l" rtl="0">
              <a:lnSpc>
                <a:spcPct val="100000"/>
              </a:lnSpc>
              <a:spcBef>
                <a:spcPts val="400"/>
              </a:spcBef>
              <a:spcAft>
                <a:spcPts val="0"/>
              </a:spcAft>
              <a:buClr>
                <a:srgbClr val="8BA1B3"/>
              </a:buClr>
              <a:buSzPct val="70000"/>
              <a:buFont typeface="Noto Sans Symbols"/>
              <a:buChar char="◻"/>
              <a:defRPr sz="1500" b="0" i="0" u="none" strike="noStrike" cap="none">
                <a:solidFill>
                  <a:schemeClr val="dk1"/>
                </a:solidFill>
                <a:latin typeface="Bookman Old Style"/>
                <a:ea typeface="Bookman Old Style"/>
                <a:cs typeface="Bookman Old Style"/>
                <a:sym typeface="Bookman Old Style"/>
              </a:defRPr>
            </a:lvl4pPr>
            <a:lvl5pPr marL="1371600" marR="0" lvl="4" indent="-98425" algn="l" rtl="0">
              <a:lnSpc>
                <a:spcPct val="100000"/>
              </a:lnSpc>
              <a:spcBef>
                <a:spcPts val="300"/>
              </a:spcBef>
              <a:spcAft>
                <a:spcPts val="0"/>
              </a:spcAft>
              <a:buClr>
                <a:schemeClr val="accent2"/>
              </a:buClr>
              <a:buSzPct val="70000"/>
              <a:buFont typeface="Noto Sans Symbols"/>
              <a:buChar char="◻"/>
              <a:defRPr sz="1500" b="0" i="0" u="none" strike="noStrike" cap="none">
                <a:solidFill>
                  <a:schemeClr val="dk1"/>
                </a:solidFill>
                <a:latin typeface="Bookman Old Style"/>
                <a:ea typeface="Bookman Old Style"/>
                <a:cs typeface="Bookman Old Style"/>
                <a:sym typeface="Bookman Old Style"/>
              </a:defRPr>
            </a:lvl5pPr>
            <a:lvl6pPr marL="1645920" marR="0" lvl="5" indent="-33020" algn="l" rtl="0">
              <a:lnSpc>
                <a:spcPct val="100000"/>
              </a:lnSpc>
              <a:spcBef>
                <a:spcPts val="300"/>
              </a:spcBef>
              <a:spcAft>
                <a:spcPts val="0"/>
              </a:spcAft>
              <a:buClr>
                <a:srgbClr val="8BA1B3"/>
              </a:buClr>
              <a:buSzPct val="75000"/>
              <a:buFont typeface="Noto Sans Symbols"/>
              <a:buChar char="▶"/>
              <a:defRPr sz="1600" b="0" i="0" u="none" strike="noStrike" cap="none">
                <a:solidFill>
                  <a:schemeClr val="dk1"/>
                </a:solidFill>
                <a:latin typeface="Bookman Old Style"/>
                <a:ea typeface="Bookman Old Style"/>
                <a:cs typeface="Bookman Old Style"/>
                <a:sym typeface="Bookman Old Style"/>
              </a:defRPr>
            </a:lvl6pPr>
            <a:lvl7pPr marL="1828800" marR="0" lvl="6" indent="-60325" algn="l" rtl="0">
              <a:lnSpc>
                <a:spcPct val="100000"/>
              </a:lnSpc>
              <a:spcBef>
                <a:spcPts val="300"/>
              </a:spcBef>
              <a:spcAft>
                <a:spcPts val="0"/>
              </a:spcAft>
              <a:buClr>
                <a:srgbClr val="646C8F"/>
              </a:buClr>
              <a:buSzPct val="75000"/>
              <a:buFont typeface="Noto Sans Symbols"/>
              <a:buChar char="▶"/>
              <a:defRPr sz="1400" b="0" i="0" u="none" strike="noStrike" cap="none">
                <a:solidFill>
                  <a:schemeClr val="dk1"/>
                </a:solidFill>
                <a:latin typeface="Bookman Old Style"/>
                <a:ea typeface="Bookman Old Style"/>
                <a:cs typeface="Bookman Old Style"/>
                <a:sym typeface="Bookman Old Style"/>
              </a:defRPr>
            </a:lvl7pPr>
            <a:lvl8pPr marL="2011679" marR="0" lvl="7" indent="-52703" algn="l" rtl="0">
              <a:lnSpc>
                <a:spcPct val="100000"/>
              </a:lnSpc>
              <a:spcBef>
                <a:spcPts val="300"/>
              </a:spcBef>
              <a:spcAft>
                <a:spcPts val="0"/>
              </a:spcAft>
              <a:buClr>
                <a:srgbClr val="BABABA"/>
              </a:buClr>
              <a:buSzPct val="75000"/>
              <a:buFont typeface="Noto Sans Symbols"/>
              <a:buChar char="▶"/>
              <a:defRPr sz="1400" b="0" i="0" u="none" strike="noStrike" cap="none">
                <a:solidFill>
                  <a:schemeClr val="dk1"/>
                </a:solidFill>
                <a:latin typeface="Bookman Old Style"/>
                <a:ea typeface="Bookman Old Style"/>
                <a:cs typeface="Bookman Old Style"/>
                <a:sym typeface="Bookman Old Style"/>
              </a:defRPr>
            </a:lvl8pPr>
            <a:lvl9pPr marL="2194560" marR="0" lvl="8" indent="-80010" algn="l" rtl="0">
              <a:lnSpc>
                <a:spcPct val="100000"/>
              </a:lnSpc>
              <a:spcBef>
                <a:spcPts val="300"/>
              </a:spcBef>
              <a:spcAft>
                <a:spcPts val="0"/>
              </a:spcAft>
              <a:buClr>
                <a:srgbClr val="9FB8CD"/>
              </a:buClr>
              <a:buSzPct val="75000"/>
              <a:buFont typeface="Noto Sans Symbols"/>
              <a:buChar char="▶"/>
              <a:defRPr sz="1200" b="0" i="0" u="none" strike="noStrike" cap="none">
                <a:solidFill>
                  <a:schemeClr val="dk1"/>
                </a:solidFill>
                <a:latin typeface="Bookman Old Style"/>
                <a:ea typeface="Bookman Old Style"/>
                <a:cs typeface="Bookman Old Style"/>
                <a:sym typeface="Bookman Old Style"/>
              </a:defRPr>
            </a:lvl9pPr>
          </a:lstStyle>
          <a:p>
            <a:pPr marL="171450" indent="-171450">
              <a:buClr>
                <a:srgbClr val="FF0000"/>
              </a:buClr>
              <a:buFont typeface="Bookman Old Style" panose="02050604050505020204" pitchFamily="18" charset="0"/>
              <a:buChar char="►"/>
              <a:defRPr/>
            </a:pPr>
            <a:r>
              <a:rPr lang="en-US" sz="1200" dirty="0">
                <a:solidFill>
                  <a:schemeClr val="tx1"/>
                </a:solidFill>
              </a:rPr>
              <a:t>Reallocation of portfolio to capture future trends creating an upside potential of over 24%</a:t>
            </a:r>
          </a:p>
          <a:p>
            <a:pPr marL="171450" indent="-171450">
              <a:buClr>
                <a:srgbClr val="FF0000"/>
              </a:buClr>
              <a:buFont typeface="Bookman Old Style" panose="02050604050505020204" pitchFamily="18" charset="0"/>
              <a:buChar char="►"/>
              <a:defRPr/>
            </a:pPr>
            <a:r>
              <a:rPr lang="en-US" sz="1200" dirty="0">
                <a:solidFill>
                  <a:srgbClr val="000000"/>
                </a:solidFill>
              </a:rPr>
              <a:t>LHX serves to capture growth in future trends in markets that remain untapped by large industry players such as LMT and HII</a:t>
            </a:r>
            <a:endParaRPr kumimoji="0" lang="en-US" sz="1200" b="0" i="0" u="none" strike="noStrike" kern="0" cap="none" spc="0" normalizeH="0" baseline="0" noProof="0" dirty="0">
              <a:ln>
                <a:noFill/>
              </a:ln>
              <a:solidFill>
                <a:srgbClr val="000000"/>
              </a:solidFill>
              <a:effectLst/>
              <a:uLnTx/>
              <a:uFillTx/>
              <a:latin typeface="Bookman Old Style"/>
              <a:sym typeface="Bookman Old Style"/>
            </a:endParaRPr>
          </a:p>
          <a:p>
            <a:pPr marL="171450" indent="-171450">
              <a:buClr>
                <a:srgbClr val="FF0000"/>
              </a:buClr>
              <a:buFont typeface="Bookman Old Style" panose="02050604050505020204" pitchFamily="18" charset="0"/>
              <a:buChar char="►"/>
              <a:defRPr/>
            </a:pPr>
            <a:r>
              <a:rPr lang="en-US" sz="1200" dirty="0">
                <a:solidFill>
                  <a:srgbClr val="000000"/>
                </a:solidFill>
              </a:rPr>
              <a:t>LMT and HII have seen poor performance that has not created alpha in large for the IMG portfolio. LHX will allow IMG to capture the growth from an LMT competitors that is consistently winning over LMT</a:t>
            </a:r>
          </a:p>
          <a:p>
            <a:pPr marL="0" indent="0">
              <a:buClr>
                <a:srgbClr val="FF0000"/>
              </a:buClr>
              <a:buNone/>
              <a:defRPr/>
            </a:pPr>
            <a:endParaRPr kumimoji="0" lang="en-US" sz="1200" b="0" i="0" u="none" strike="noStrike" kern="0" cap="none" spc="0" normalizeH="0" baseline="0" noProof="0" dirty="0">
              <a:ln>
                <a:noFill/>
              </a:ln>
              <a:solidFill>
                <a:srgbClr val="000000"/>
              </a:solidFill>
              <a:effectLst/>
              <a:uLnTx/>
              <a:uFillTx/>
              <a:latin typeface="Bookman Old Style"/>
              <a:sym typeface="Bookman Old Style"/>
            </a:endParaRPr>
          </a:p>
          <a:p>
            <a:pPr marL="0" marR="0" lvl="0" indent="0" algn="l" defTabSz="914400" rtl="0" eaLnBrk="1" fontAlgn="auto" latinLnBrk="0" hangingPunct="1">
              <a:lnSpc>
                <a:spcPct val="100000"/>
              </a:lnSpc>
              <a:spcBef>
                <a:spcPts val="600"/>
              </a:spcBef>
              <a:spcAft>
                <a:spcPts val="0"/>
              </a:spcAft>
              <a:buClr>
                <a:srgbClr val="E78E1A"/>
              </a:buClr>
              <a:buSzPct val="76000"/>
              <a:buFont typeface="Wingdings 3" panose="05040102010807070707" pitchFamily="18" charset="2"/>
              <a:buNone/>
              <a:tabLst/>
              <a:defRPr/>
            </a:pPr>
            <a:endParaRPr kumimoji="0" lang="en-US" sz="1050" b="0" i="1" u="none" strike="noStrike" kern="1200" cap="none" spc="0" normalizeH="0" baseline="0" noProof="0" dirty="0">
              <a:ln>
                <a:noFill/>
              </a:ln>
              <a:solidFill>
                <a:schemeClr val="bg1">
                  <a:lumMod val="50000"/>
                </a:schemeClr>
              </a:solidFill>
              <a:effectLst/>
              <a:uLnTx/>
              <a:uFillTx/>
              <a:latin typeface="Bookman Old Style" panose="02050604050505020204" pitchFamily="18" charset="0"/>
              <a:sym typeface="Bookman Old Style"/>
            </a:endParaRPr>
          </a:p>
          <a:p>
            <a:pPr marL="0" marR="0" lvl="0" indent="0" algn="l" defTabSz="914400" rtl="0" eaLnBrk="1" fontAlgn="auto" latinLnBrk="0" hangingPunct="1">
              <a:lnSpc>
                <a:spcPct val="100000"/>
              </a:lnSpc>
              <a:spcBef>
                <a:spcPts val="600"/>
              </a:spcBef>
              <a:spcAft>
                <a:spcPts val="0"/>
              </a:spcAft>
              <a:buClr>
                <a:srgbClr val="E78E1A"/>
              </a:buClr>
              <a:buSzPct val="76000"/>
              <a:buNone/>
              <a:tabLst/>
              <a:defRPr/>
            </a:pPr>
            <a:endParaRPr kumimoji="0" lang="en-US" sz="1200" b="0" i="0" u="none" strike="noStrike" kern="1200" cap="none" spc="0" normalizeH="0" baseline="0" noProof="0" dirty="0">
              <a:ln>
                <a:noFill/>
              </a:ln>
              <a:solidFill>
                <a:srgbClr val="000000"/>
              </a:solidFill>
              <a:effectLst/>
              <a:uLnTx/>
              <a:uFillTx/>
              <a:latin typeface="Bookman Old Style" panose="02050604050505020204" pitchFamily="18" charset="0"/>
              <a:sym typeface="Bookman Old Style"/>
            </a:endParaRPr>
          </a:p>
        </p:txBody>
      </p:sp>
      <p:sp>
        <p:nvSpPr>
          <p:cNvPr id="22" name="Shape 226">
            <a:extLst>
              <a:ext uri="{FF2B5EF4-FFF2-40B4-BE49-F238E27FC236}">
                <a16:creationId xmlns:a16="http://schemas.microsoft.com/office/drawing/2014/main" id="{67FF88F4-32B1-4C18-85F2-5E8998337802}"/>
              </a:ext>
            </a:extLst>
          </p:cNvPr>
          <p:cNvSpPr txBox="1">
            <a:spLocks/>
          </p:cNvSpPr>
          <p:nvPr/>
        </p:nvSpPr>
        <p:spPr>
          <a:xfrm>
            <a:off x="4692483" y="3987583"/>
            <a:ext cx="4016218" cy="2368767"/>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274320" marR="0" lvl="0" indent="-88900" algn="l" rtl="0">
              <a:lnSpc>
                <a:spcPct val="100000"/>
              </a:lnSpc>
              <a:spcBef>
                <a:spcPts val="600"/>
              </a:spcBef>
              <a:spcAft>
                <a:spcPts val="0"/>
              </a:spcAft>
              <a:buClr>
                <a:srgbClr val="E78E1A"/>
              </a:buClr>
              <a:buSzPct val="76000"/>
              <a:buFont typeface="Wingdings 3" panose="05040102010807070707" pitchFamily="18" charset="2"/>
              <a:buChar char="}"/>
              <a:defRPr sz="2000" b="0" i="0" u="none" strike="noStrike" cap="none">
                <a:solidFill>
                  <a:schemeClr val="dk1"/>
                </a:solidFill>
                <a:latin typeface="Bookman Old Style"/>
                <a:ea typeface="Bookman Old Style"/>
                <a:cs typeface="Bookman Old Style"/>
                <a:sym typeface="Bookman Old Style"/>
              </a:defRPr>
            </a:lvl1pPr>
            <a:lvl2pPr marL="548640" marR="0" lvl="1" indent="-118872" algn="l" rtl="0">
              <a:lnSpc>
                <a:spcPct val="100000"/>
              </a:lnSpc>
              <a:spcBef>
                <a:spcPts val="500"/>
              </a:spcBef>
              <a:spcAft>
                <a:spcPts val="0"/>
              </a:spcAft>
              <a:buClr>
                <a:srgbClr val="F0B76A"/>
              </a:buClr>
              <a:buSzPct val="76000"/>
              <a:buFont typeface="Wingdings 3" panose="05040102010807070707" pitchFamily="18" charset="2"/>
              <a:buChar char="}"/>
              <a:defRPr sz="1800" b="0" i="0" u="none" strike="noStrike" cap="none">
                <a:solidFill>
                  <a:schemeClr val="dk2"/>
                </a:solidFill>
                <a:latin typeface="Bookman Old Style"/>
                <a:ea typeface="Bookman Old Style"/>
                <a:cs typeface="Bookman Old Style"/>
                <a:sym typeface="Bookman Old Style"/>
              </a:defRPr>
            </a:lvl2pPr>
            <a:lvl3pPr marL="737616" marR="0" lvl="2" indent="0" algn="l" rtl="0">
              <a:lnSpc>
                <a:spcPct val="100000"/>
              </a:lnSpc>
              <a:spcBef>
                <a:spcPts val="500"/>
              </a:spcBef>
              <a:spcAft>
                <a:spcPts val="0"/>
              </a:spcAft>
              <a:buClr>
                <a:srgbClr val="F0B76A"/>
              </a:buClr>
              <a:buSzPct val="76000"/>
              <a:buFont typeface="Wingdings 3" panose="05040102010807070707" pitchFamily="18" charset="2"/>
              <a:buNone/>
              <a:defRPr sz="1600" b="0" i="0" u="none" strike="noStrike" cap="none">
                <a:solidFill>
                  <a:schemeClr val="dk1"/>
                </a:solidFill>
                <a:latin typeface="Bookman Old Style"/>
                <a:ea typeface="Bookman Old Style"/>
                <a:cs typeface="Bookman Old Style"/>
                <a:sym typeface="Bookman Old Style"/>
              </a:defRPr>
            </a:lvl3pPr>
            <a:lvl4pPr marL="1097280" marR="0" lvl="3" indent="-103505" algn="l" rtl="0">
              <a:lnSpc>
                <a:spcPct val="100000"/>
              </a:lnSpc>
              <a:spcBef>
                <a:spcPts val="400"/>
              </a:spcBef>
              <a:spcAft>
                <a:spcPts val="0"/>
              </a:spcAft>
              <a:buClr>
                <a:srgbClr val="8BA1B3"/>
              </a:buClr>
              <a:buSzPct val="70000"/>
              <a:buFont typeface="Noto Sans Symbols"/>
              <a:buChar char="◻"/>
              <a:defRPr sz="1500" b="0" i="0" u="none" strike="noStrike" cap="none">
                <a:solidFill>
                  <a:schemeClr val="dk1"/>
                </a:solidFill>
                <a:latin typeface="Bookman Old Style"/>
                <a:ea typeface="Bookman Old Style"/>
                <a:cs typeface="Bookman Old Style"/>
                <a:sym typeface="Bookman Old Style"/>
              </a:defRPr>
            </a:lvl4pPr>
            <a:lvl5pPr marL="1371600" marR="0" lvl="4" indent="-98425" algn="l" rtl="0">
              <a:lnSpc>
                <a:spcPct val="100000"/>
              </a:lnSpc>
              <a:spcBef>
                <a:spcPts val="300"/>
              </a:spcBef>
              <a:spcAft>
                <a:spcPts val="0"/>
              </a:spcAft>
              <a:buClr>
                <a:schemeClr val="accent2"/>
              </a:buClr>
              <a:buSzPct val="70000"/>
              <a:buFont typeface="Noto Sans Symbols"/>
              <a:buChar char="◻"/>
              <a:defRPr sz="1500" b="0" i="0" u="none" strike="noStrike" cap="none">
                <a:solidFill>
                  <a:schemeClr val="dk1"/>
                </a:solidFill>
                <a:latin typeface="Bookman Old Style"/>
                <a:ea typeface="Bookman Old Style"/>
                <a:cs typeface="Bookman Old Style"/>
                <a:sym typeface="Bookman Old Style"/>
              </a:defRPr>
            </a:lvl5pPr>
            <a:lvl6pPr marL="1645920" marR="0" lvl="5" indent="-33020" algn="l" rtl="0">
              <a:lnSpc>
                <a:spcPct val="100000"/>
              </a:lnSpc>
              <a:spcBef>
                <a:spcPts val="300"/>
              </a:spcBef>
              <a:spcAft>
                <a:spcPts val="0"/>
              </a:spcAft>
              <a:buClr>
                <a:srgbClr val="8BA1B3"/>
              </a:buClr>
              <a:buSzPct val="75000"/>
              <a:buFont typeface="Noto Sans Symbols"/>
              <a:buChar char="▶"/>
              <a:defRPr sz="1600" b="0" i="0" u="none" strike="noStrike" cap="none">
                <a:solidFill>
                  <a:schemeClr val="dk1"/>
                </a:solidFill>
                <a:latin typeface="Bookman Old Style"/>
                <a:ea typeface="Bookman Old Style"/>
                <a:cs typeface="Bookman Old Style"/>
                <a:sym typeface="Bookman Old Style"/>
              </a:defRPr>
            </a:lvl6pPr>
            <a:lvl7pPr marL="1828800" marR="0" lvl="6" indent="-60325" algn="l" rtl="0">
              <a:lnSpc>
                <a:spcPct val="100000"/>
              </a:lnSpc>
              <a:spcBef>
                <a:spcPts val="300"/>
              </a:spcBef>
              <a:spcAft>
                <a:spcPts val="0"/>
              </a:spcAft>
              <a:buClr>
                <a:srgbClr val="646C8F"/>
              </a:buClr>
              <a:buSzPct val="75000"/>
              <a:buFont typeface="Noto Sans Symbols"/>
              <a:buChar char="▶"/>
              <a:defRPr sz="1400" b="0" i="0" u="none" strike="noStrike" cap="none">
                <a:solidFill>
                  <a:schemeClr val="dk1"/>
                </a:solidFill>
                <a:latin typeface="Bookman Old Style"/>
                <a:ea typeface="Bookman Old Style"/>
                <a:cs typeface="Bookman Old Style"/>
                <a:sym typeface="Bookman Old Style"/>
              </a:defRPr>
            </a:lvl7pPr>
            <a:lvl8pPr marL="2011679" marR="0" lvl="7" indent="-52703" algn="l" rtl="0">
              <a:lnSpc>
                <a:spcPct val="100000"/>
              </a:lnSpc>
              <a:spcBef>
                <a:spcPts val="300"/>
              </a:spcBef>
              <a:spcAft>
                <a:spcPts val="0"/>
              </a:spcAft>
              <a:buClr>
                <a:srgbClr val="BABABA"/>
              </a:buClr>
              <a:buSzPct val="75000"/>
              <a:buFont typeface="Noto Sans Symbols"/>
              <a:buChar char="▶"/>
              <a:defRPr sz="1400" b="0" i="0" u="none" strike="noStrike" cap="none">
                <a:solidFill>
                  <a:schemeClr val="dk1"/>
                </a:solidFill>
                <a:latin typeface="Bookman Old Style"/>
                <a:ea typeface="Bookman Old Style"/>
                <a:cs typeface="Bookman Old Style"/>
                <a:sym typeface="Bookman Old Style"/>
              </a:defRPr>
            </a:lvl8pPr>
            <a:lvl9pPr marL="2194560" marR="0" lvl="8" indent="-80010" algn="l" rtl="0">
              <a:lnSpc>
                <a:spcPct val="100000"/>
              </a:lnSpc>
              <a:spcBef>
                <a:spcPts val="300"/>
              </a:spcBef>
              <a:spcAft>
                <a:spcPts val="0"/>
              </a:spcAft>
              <a:buClr>
                <a:srgbClr val="9FB8CD"/>
              </a:buClr>
              <a:buSzPct val="75000"/>
              <a:buFont typeface="Noto Sans Symbols"/>
              <a:buChar char="▶"/>
              <a:defRPr sz="1200" b="0" i="0" u="none" strike="noStrike" cap="none">
                <a:solidFill>
                  <a:schemeClr val="dk1"/>
                </a:solidFill>
                <a:latin typeface="Bookman Old Style"/>
                <a:ea typeface="Bookman Old Style"/>
                <a:cs typeface="Bookman Old Style"/>
                <a:sym typeface="Bookman Old Style"/>
              </a:defRPr>
            </a:lvl9pPr>
          </a:lstStyle>
          <a:p>
            <a:pPr marL="171450" indent="-171450">
              <a:buClr>
                <a:srgbClr val="FF0000"/>
              </a:buClr>
              <a:buFont typeface="Bookman Old Style" panose="02050604050505020204" pitchFamily="18" charset="0"/>
              <a:buChar char="►"/>
              <a:defRPr/>
            </a:pPr>
            <a:r>
              <a:rPr lang="en-US" sz="1200" dirty="0">
                <a:solidFill>
                  <a:schemeClr val="tx1"/>
                </a:solidFill>
              </a:rPr>
              <a:t>LHX becoming the 6</a:t>
            </a:r>
            <a:r>
              <a:rPr lang="en-US" sz="1200" baseline="30000" dirty="0">
                <a:solidFill>
                  <a:schemeClr val="tx1"/>
                </a:solidFill>
              </a:rPr>
              <a:t>th</a:t>
            </a:r>
            <a:r>
              <a:rPr lang="en-US" sz="1200" dirty="0">
                <a:solidFill>
                  <a:schemeClr val="tx1"/>
                </a:solidFill>
              </a:rPr>
              <a:t> largest in the defense market allows continued growth government relations </a:t>
            </a:r>
          </a:p>
          <a:p>
            <a:pPr marL="171450" indent="-171450">
              <a:buClr>
                <a:srgbClr val="FF0000"/>
              </a:buClr>
              <a:buFont typeface="Bookman Old Style" panose="02050604050505020204" pitchFamily="18" charset="0"/>
              <a:buChar char="►"/>
              <a:defRPr/>
            </a:pPr>
            <a:r>
              <a:rPr lang="en-US" sz="1200" dirty="0">
                <a:solidFill>
                  <a:schemeClr val="tx1"/>
                </a:solidFill>
              </a:rPr>
              <a:t>LHX has a history of winning contracts in growing industries like space and maritime at a  record of over 55% for 2020 </a:t>
            </a:r>
          </a:p>
          <a:p>
            <a:pPr marL="171450" indent="-171450">
              <a:buClr>
                <a:srgbClr val="FF0000"/>
              </a:buClr>
              <a:buFont typeface="Bookman Old Style" panose="02050604050505020204" pitchFamily="18" charset="0"/>
              <a:buChar char="►"/>
              <a:defRPr/>
            </a:pPr>
            <a:r>
              <a:rPr lang="en-US" sz="1200" dirty="0">
                <a:solidFill>
                  <a:schemeClr val="tx1"/>
                </a:solidFill>
              </a:rPr>
              <a:t>LMT and HII remain focused on their main offerings without creating much effort to go outside their focuses (aircraft &amp; ship building) to venture into new growth markets</a:t>
            </a:r>
          </a:p>
          <a:p>
            <a:pPr marL="171450" indent="-171450">
              <a:buClr>
                <a:srgbClr val="FF0000"/>
              </a:buClr>
              <a:buFont typeface="Bookman Old Style" panose="02050604050505020204" pitchFamily="18" charset="0"/>
              <a:buChar char="►"/>
              <a:defRPr/>
            </a:pPr>
            <a:endParaRPr lang="en-US" sz="1200" dirty="0">
              <a:solidFill>
                <a:srgbClr val="000000"/>
              </a:solidFill>
            </a:endParaRPr>
          </a:p>
          <a:p>
            <a:pPr marL="0" indent="0">
              <a:buClr>
                <a:srgbClr val="FF0000"/>
              </a:buClr>
              <a:buNone/>
              <a:defRPr/>
            </a:pPr>
            <a:endParaRPr kumimoji="0" lang="en-US" sz="1200" b="0" i="0" u="none" strike="noStrike" kern="0" cap="none" spc="0" normalizeH="0" baseline="0" noProof="0" dirty="0">
              <a:ln>
                <a:noFill/>
              </a:ln>
              <a:solidFill>
                <a:srgbClr val="000000"/>
              </a:solidFill>
              <a:effectLst/>
              <a:uLnTx/>
              <a:uFillTx/>
              <a:latin typeface="Bookman Old Style"/>
              <a:sym typeface="Bookman Old Style"/>
            </a:endParaRPr>
          </a:p>
          <a:p>
            <a:pPr marL="0" marR="0" lvl="0" indent="0" algn="l" defTabSz="914400" rtl="0" eaLnBrk="1" fontAlgn="auto" latinLnBrk="0" hangingPunct="1">
              <a:lnSpc>
                <a:spcPct val="100000"/>
              </a:lnSpc>
              <a:spcBef>
                <a:spcPts val="600"/>
              </a:spcBef>
              <a:spcAft>
                <a:spcPts val="0"/>
              </a:spcAft>
              <a:buClr>
                <a:srgbClr val="E78E1A"/>
              </a:buClr>
              <a:buSzPct val="76000"/>
              <a:buFont typeface="Wingdings 3" panose="05040102010807070707" pitchFamily="18" charset="2"/>
              <a:buNone/>
              <a:tabLst/>
              <a:defRPr/>
            </a:pPr>
            <a:endParaRPr kumimoji="0" lang="en-US" sz="1200" b="0" i="0" u="none" strike="noStrike" kern="1200" cap="none" spc="0" normalizeH="0" baseline="0" noProof="0" dirty="0">
              <a:ln>
                <a:noFill/>
              </a:ln>
              <a:solidFill>
                <a:srgbClr val="000000"/>
              </a:solidFill>
              <a:effectLst/>
              <a:uLnTx/>
              <a:uFillTx/>
              <a:latin typeface="Bookman Old Style" panose="02050604050505020204" pitchFamily="18" charset="0"/>
              <a:sym typeface="Bookman Old Style"/>
            </a:endParaRPr>
          </a:p>
          <a:p>
            <a:pPr marL="274320" marR="0" lvl="0" indent="-274320" algn="l" defTabSz="914400" rtl="0" eaLnBrk="1" fontAlgn="auto" latinLnBrk="0" hangingPunct="1">
              <a:lnSpc>
                <a:spcPct val="100000"/>
              </a:lnSpc>
              <a:spcBef>
                <a:spcPts val="600"/>
              </a:spcBef>
              <a:spcAft>
                <a:spcPts val="0"/>
              </a:spcAft>
              <a:buClr>
                <a:srgbClr val="E78E1A"/>
              </a:buClr>
              <a:buSzPct val="76000"/>
              <a:buFont typeface="Wingdings 3" panose="05040102010807070707" pitchFamily="18" charset="2"/>
              <a:buChar char="}"/>
              <a:tabLst/>
              <a:defRPr/>
            </a:pPr>
            <a:endParaRPr kumimoji="0" lang="en-US" sz="1200" b="0" i="0" u="none" strike="noStrike" kern="1200" cap="none" spc="0" normalizeH="0" baseline="0" noProof="0" dirty="0">
              <a:ln>
                <a:noFill/>
              </a:ln>
              <a:solidFill>
                <a:srgbClr val="000000"/>
              </a:solidFill>
              <a:effectLst/>
              <a:uLnTx/>
              <a:uFillTx/>
              <a:latin typeface="Bookman Old Style" panose="02050604050505020204" pitchFamily="18" charset="0"/>
              <a:sym typeface="Bookman Old Style"/>
            </a:endParaRPr>
          </a:p>
        </p:txBody>
      </p:sp>
      <p:graphicFrame>
        <p:nvGraphicFramePr>
          <p:cNvPr id="21" name="Chart 20">
            <a:extLst>
              <a:ext uri="{FF2B5EF4-FFF2-40B4-BE49-F238E27FC236}">
                <a16:creationId xmlns:a16="http://schemas.microsoft.com/office/drawing/2014/main" id="{4AAD39B1-E19B-4E49-9C01-C6F01D69E115}"/>
              </a:ext>
            </a:extLst>
          </p:cNvPr>
          <p:cNvGraphicFramePr>
            <a:graphicFrameLocks/>
          </p:cNvGraphicFramePr>
          <p:nvPr>
            <p:extLst>
              <p:ext uri="{D42A27DB-BD31-4B8C-83A1-F6EECF244321}">
                <p14:modId xmlns:p14="http://schemas.microsoft.com/office/powerpoint/2010/main" val="2519104524"/>
              </p:ext>
            </p:extLst>
          </p:nvPr>
        </p:nvGraphicFramePr>
        <p:xfrm>
          <a:off x="4619626" y="1571834"/>
          <a:ext cx="4002597" cy="2088355"/>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a:extLst>
              <a:ext uri="{FF2B5EF4-FFF2-40B4-BE49-F238E27FC236}">
                <a16:creationId xmlns:a16="http://schemas.microsoft.com/office/drawing/2014/main" id="{7E66657F-8D2B-4FE7-9468-909B5FFFD359}"/>
              </a:ext>
            </a:extLst>
          </p:cNvPr>
          <p:cNvSpPr txBox="1"/>
          <p:nvPr/>
        </p:nvSpPr>
        <p:spPr>
          <a:xfrm>
            <a:off x="8284442" y="1772582"/>
            <a:ext cx="550413" cy="246221"/>
          </a:xfrm>
          <a:prstGeom prst="rect">
            <a:avLst/>
          </a:prstGeom>
          <a:noFill/>
        </p:spPr>
        <p:txBody>
          <a:bodyPr wrap="square" rtlCol="0">
            <a:spAutoFit/>
          </a:bodyPr>
          <a:lstStyle/>
          <a:p>
            <a:r>
              <a:rPr lang="en-US" sz="1000" dirty="0">
                <a:solidFill>
                  <a:srgbClr val="FF0000"/>
                </a:solidFill>
                <a:latin typeface="Bookman Old Style" panose="02050604050505020204" pitchFamily="18" charset="0"/>
              </a:rPr>
              <a:t>136%</a:t>
            </a:r>
          </a:p>
        </p:txBody>
      </p:sp>
      <p:sp>
        <p:nvSpPr>
          <p:cNvPr id="25" name="TextBox 12">
            <a:extLst>
              <a:ext uri="{FF2B5EF4-FFF2-40B4-BE49-F238E27FC236}">
                <a16:creationId xmlns:a16="http://schemas.microsoft.com/office/drawing/2014/main" id="{94D169A8-E557-4ED6-B44D-68AC751E2F03}"/>
              </a:ext>
            </a:extLst>
          </p:cNvPr>
          <p:cNvSpPr txBox="1"/>
          <p:nvPr/>
        </p:nvSpPr>
        <p:spPr>
          <a:xfrm>
            <a:off x="8292620" y="2219043"/>
            <a:ext cx="503044" cy="246221"/>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000" dirty="0">
                <a:solidFill>
                  <a:schemeClr val="accent4">
                    <a:lumMod val="75000"/>
                  </a:schemeClr>
                </a:solidFill>
                <a:latin typeface="Bookman Old Style" panose="02050604050505020204" pitchFamily="18" charset="0"/>
              </a:rPr>
              <a:t>21%</a:t>
            </a:r>
          </a:p>
        </p:txBody>
      </p:sp>
      <p:sp>
        <p:nvSpPr>
          <p:cNvPr id="23" name="TextBox 12">
            <a:extLst>
              <a:ext uri="{FF2B5EF4-FFF2-40B4-BE49-F238E27FC236}">
                <a16:creationId xmlns:a16="http://schemas.microsoft.com/office/drawing/2014/main" id="{13D832FC-C2B4-45A2-AAD4-CD731DF67F05}"/>
              </a:ext>
            </a:extLst>
          </p:cNvPr>
          <p:cNvSpPr txBox="1"/>
          <p:nvPr/>
        </p:nvSpPr>
        <p:spPr>
          <a:xfrm>
            <a:off x="8303237" y="2018776"/>
            <a:ext cx="503044" cy="246221"/>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000" dirty="0">
                <a:solidFill>
                  <a:srgbClr val="00338E"/>
                </a:solidFill>
                <a:latin typeface="Bookman Old Style" panose="02050604050505020204" pitchFamily="18" charset="0"/>
              </a:rPr>
              <a:t>72%</a:t>
            </a:r>
          </a:p>
        </p:txBody>
      </p:sp>
      <p:graphicFrame>
        <p:nvGraphicFramePr>
          <p:cNvPr id="18" name="Chart 17">
            <a:extLst>
              <a:ext uri="{FF2B5EF4-FFF2-40B4-BE49-F238E27FC236}">
                <a16:creationId xmlns:a16="http://schemas.microsoft.com/office/drawing/2014/main" id="{053C6F0A-6D73-BC49-9310-1C76F1A3F306}"/>
              </a:ext>
            </a:extLst>
          </p:cNvPr>
          <p:cNvGraphicFramePr>
            <a:graphicFrameLocks/>
          </p:cNvGraphicFramePr>
          <p:nvPr>
            <p:extLst>
              <p:ext uri="{D42A27DB-BD31-4B8C-83A1-F6EECF244321}">
                <p14:modId xmlns:p14="http://schemas.microsoft.com/office/powerpoint/2010/main" val="1817481759"/>
              </p:ext>
            </p:extLst>
          </p:nvPr>
        </p:nvGraphicFramePr>
        <p:xfrm>
          <a:off x="450929" y="1571395"/>
          <a:ext cx="4002597" cy="2099387"/>
        </p:xfrm>
        <a:graphic>
          <a:graphicData uri="http://schemas.openxmlformats.org/drawingml/2006/chart">
            <c:chart xmlns:c="http://schemas.openxmlformats.org/drawingml/2006/chart" xmlns:r="http://schemas.openxmlformats.org/officeDocument/2006/relationships" r:id="rId4"/>
          </a:graphicData>
        </a:graphic>
      </p:graphicFrame>
      <p:sp>
        <p:nvSpPr>
          <p:cNvPr id="4" name="TextBox 3">
            <a:extLst>
              <a:ext uri="{FF2B5EF4-FFF2-40B4-BE49-F238E27FC236}">
                <a16:creationId xmlns:a16="http://schemas.microsoft.com/office/drawing/2014/main" id="{B9A0B873-F6EB-694A-AA23-F78AC6ADFB8F}"/>
              </a:ext>
            </a:extLst>
          </p:cNvPr>
          <p:cNvSpPr txBox="1"/>
          <p:nvPr/>
        </p:nvSpPr>
        <p:spPr>
          <a:xfrm>
            <a:off x="435299" y="6356350"/>
            <a:ext cx="5248113" cy="253916"/>
          </a:xfrm>
          <a:prstGeom prst="rect">
            <a:avLst/>
          </a:prstGeom>
          <a:noFill/>
        </p:spPr>
        <p:txBody>
          <a:bodyPr wrap="square" rtlCol="0">
            <a:spAutoFit/>
          </a:bodyPr>
          <a:lstStyle/>
          <a:p>
            <a:r>
              <a:rPr lang="en-US" sz="1050" i="1" kern="1200" dirty="0">
                <a:solidFill>
                  <a:schemeClr val="tx1">
                    <a:lumMod val="85000"/>
                    <a:lumOff val="15000"/>
                  </a:schemeClr>
                </a:solidFill>
                <a:latin typeface="Bookman Old Style" panose="02050604050505020204" pitchFamily="18" charset="0"/>
                <a:sym typeface="Bookman Old Style"/>
              </a:rPr>
              <a:t>Sources: CAPIQ, Company Website, Transition Report</a:t>
            </a:r>
            <a:endParaRPr lang="en-US" sz="1050" dirty="0">
              <a:solidFill>
                <a:schemeClr val="tx1">
                  <a:lumMod val="85000"/>
                  <a:lumOff val="15000"/>
                </a:schemeClr>
              </a:solidFill>
            </a:endParaRPr>
          </a:p>
        </p:txBody>
      </p:sp>
    </p:spTree>
    <p:extLst>
      <p:ext uri="{BB962C8B-B14F-4D97-AF65-F5344CB8AC3E}">
        <p14:creationId xmlns:p14="http://schemas.microsoft.com/office/powerpoint/2010/main" val="44719401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5"/>
  <p:tag name="TPFULLVERSION" val="5.3.2.24"/>
  <p:tag name="PPTVERSION" val="16"/>
  <p:tag name="TPOS" val="2"/>
</p:tagLst>
</file>

<file path=ppt/theme/theme1.xml><?xml version="1.0" encoding="utf-8"?>
<a:theme xmlns:a="http://schemas.openxmlformats.org/drawingml/2006/main" name="Origin">
  <a:themeElements>
    <a:clrScheme name="Origin">
      <a:dk1>
        <a:srgbClr val="000000"/>
      </a:dk1>
      <a:lt1>
        <a:srgbClr val="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44172</TotalTime>
  <Words>2519</Words>
  <Application>Microsoft Office PowerPoint</Application>
  <PresentationFormat>On-screen Show (4:3)</PresentationFormat>
  <Paragraphs>337</Paragraphs>
  <Slides>23</Slides>
  <Notes>12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23</vt:i4>
      </vt:variant>
    </vt:vector>
  </HeadingPairs>
  <TitlesOfParts>
    <vt:vector size="33" baseType="lpstr">
      <vt:lpstr>Arial</vt:lpstr>
      <vt:lpstr>Bookman Old Style</vt:lpstr>
      <vt:lpstr>Calibri</vt:lpstr>
      <vt:lpstr>Calibri Light</vt:lpstr>
      <vt:lpstr>IBM Plex Sans</vt:lpstr>
      <vt:lpstr>Noto Sans Symbols</vt:lpstr>
      <vt:lpstr>Open Sans</vt:lpstr>
      <vt:lpstr>Wingdings 3</vt:lpstr>
      <vt:lpstr>Origin</vt:lpstr>
      <vt:lpstr>Custom Design</vt:lpstr>
      <vt:lpstr>Current: $187.71 Target: $231.96 (+24%)   Time Horizon: 12-18 Months </vt:lpstr>
      <vt:lpstr>Company Overview</vt:lpstr>
      <vt:lpstr>Segment Overview</vt:lpstr>
      <vt:lpstr>Financial Overview</vt:lpstr>
      <vt:lpstr>Industry Overview</vt:lpstr>
      <vt:lpstr>Investment Rationale</vt:lpstr>
      <vt:lpstr>Investment Rationale</vt:lpstr>
      <vt:lpstr>Investment Rationale</vt:lpstr>
      <vt:lpstr>Portfolio Placement</vt:lpstr>
      <vt:lpstr>Competitive Landscape</vt:lpstr>
      <vt:lpstr>Valuation</vt:lpstr>
      <vt:lpstr>Public Comparables </vt:lpstr>
      <vt:lpstr>DCF</vt:lpstr>
      <vt:lpstr>DCF Output</vt:lpstr>
      <vt:lpstr>Football Field Analysis</vt:lpstr>
      <vt:lpstr>Potential Risks</vt:lpstr>
      <vt:lpstr> </vt:lpstr>
      <vt:lpstr> </vt:lpstr>
      <vt:lpstr>Appendix</vt:lpstr>
      <vt:lpstr>Appendix</vt:lpstr>
      <vt:lpstr>Appendix</vt:lpstr>
      <vt:lpstr>Appendix</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Current: $95.00  Target: $126.00 Time Horizon: 12-18 Months</dc:title>
  <dc:creator>Michael Betancur</dc:creator>
  <cp:lastModifiedBy>Michael Betancur</cp:lastModifiedBy>
  <cp:revision>1103</cp:revision>
  <dcterms:modified xsi:type="dcterms:W3CDTF">2020-11-12T08:00:59Z</dcterms:modified>
</cp:coreProperties>
</file>